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7" autoAdjust="0"/>
    <p:restoredTop sz="94660"/>
  </p:normalViewPr>
  <p:slideViewPr>
    <p:cSldViewPr snapToGrid="0">
      <p:cViewPr varScale="1">
        <p:scale>
          <a:sx n="84" d="100"/>
          <a:sy n="84" d="100"/>
        </p:scale>
        <p:origin x="28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C158-9A17-4EF0-85C4-620DABE49974}" type="datetimeFigureOut">
              <a:rPr lang="sl-SI" smtClean="0"/>
              <a:t>5. 10. 2019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DF6E0-6677-441A-99C6-9D09BDF8ED9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62695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C158-9A17-4EF0-85C4-620DABE49974}" type="datetimeFigureOut">
              <a:rPr lang="sl-SI" smtClean="0"/>
              <a:t>5. 10. 2019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DF6E0-6677-441A-99C6-9D09BDF8ED9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06088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C158-9A17-4EF0-85C4-620DABE49974}" type="datetimeFigureOut">
              <a:rPr lang="sl-SI" smtClean="0"/>
              <a:t>5. 10. 2019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DF6E0-6677-441A-99C6-9D09BDF8ED9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19079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C158-9A17-4EF0-85C4-620DABE49974}" type="datetimeFigureOut">
              <a:rPr lang="sl-SI" smtClean="0"/>
              <a:t>5. 10. 2019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DF6E0-6677-441A-99C6-9D09BDF8ED9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0542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C158-9A17-4EF0-85C4-620DABE49974}" type="datetimeFigureOut">
              <a:rPr lang="sl-SI" smtClean="0"/>
              <a:t>5. 10. 2019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DF6E0-6677-441A-99C6-9D09BDF8ED9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98323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C158-9A17-4EF0-85C4-620DABE49974}" type="datetimeFigureOut">
              <a:rPr lang="sl-SI" smtClean="0"/>
              <a:t>5. 10. 2019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DF6E0-6677-441A-99C6-9D09BDF8ED9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5362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C158-9A17-4EF0-85C4-620DABE49974}" type="datetimeFigureOut">
              <a:rPr lang="sl-SI" smtClean="0"/>
              <a:t>5. 10. 2019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DF6E0-6677-441A-99C6-9D09BDF8ED9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70888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C158-9A17-4EF0-85C4-620DABE49974}" type="datetimeFigureOut">
              <a:rPr lang="sl-SI" smtClean="0"/>
              <a:t>5. 10. 2019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DF6E0-6677-441A-99C6-9D09BDF8ED9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78274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C158-9A17-4EF0-85C4-620DABE49974}" type="datetimeFigureOut">
              <a:rPr lang="sl-SI" smtClean="0"/>
              <a:t>5. 10. 2019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DF6E0-6677-441A-99C6-9D09BDF8ED9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76598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C158-9A17-4EF0-85C4-620DABE49974}" type="datetimeFigureOut">
              <a:rPr lang="sl-SI" smtClean="0"/>
              <a:t>5. 10. 2019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DF6E0-6677-441A-99C6-9D09BDF8ED9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3546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C158-9A17-4EF0-85C4-620DABE49974}" type="datetimeFigureOut">
              <a:rPr lang="sl-SI" smtClean="0"/>
              <a:t>5. 10. 2019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DF6E0-6677-441A-99C6-9D09BDF8ED9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14113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FC158-9A17-4EF0-85C4-620DABE49974}" type="datetimeFigureOut">
              <a:rPr lang="sl-SI" smtClean="0"/>
              <a:t>5. 10. 2019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DF6E0-6677-441A-99C6-9D09BDF8ED9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89678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youtu.be/QyPT3iPLCsg" TargetMode="External"/><Relationship Id="rId4" Type="http://schemas.openxmlformats.org/officeDocument/2006/relationships/hyperlink" Target="https://www.rtvslo.si/sport/preostali-sporti/davki-slovenskih-sportnikov-doma-in-v-tujini/391224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67806466-FF68-488E-B293-7EA6A40B0D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73"/>
          <a:stretch/>
        </p:blipFill>
        <p:spPr>
          <a:xfrm>
            <a:off x="125730" y="1096826"/>
            <a:ext cx="7342504" cy="5869260"/>
          </a:xfrm>
          <a:prstGeom prst="rect">
            <a:avLst/>
          </a:prstGeom>
        </p:spPr>
      </p:pic>
      <p:cxnSp>
        <p:nvCxnSpPr>
          <p:cNvPr id="6" name="Raven povezovalnik 5">
            <a:extLst>
              <a:ext uri="{FF2B5EF4-FFF2-40B4-BE49-F238E27FC236}">
                <a16:creationId xmlns:a16="http://schemas.microsoft.com/office/drawing/2014/main" id="{80A48F11-97A4-4EB1-8DE7-7393CADE8E05}"/>
              </a:ext>
            </a:extLst>
          </p:cNvPr>
          <p:cNvCxnSpPr/>
          <p:nvPr/>
        </p:nvCxnSpPr>
        <p:spPr>
          <a:xfrm>
            <a:off x="320040" y="6526530"/>
            <a:ext cx="1165860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Raven povezovalnik 8">
            <a:extLst>
              <a:ext uri="{FF2B5EF4-FFF2-40B4-BE49-F238E27FC236}">
                <a16:creationId xmlns:a16="http://schemas.microsoft.com/office/drawing/2014/main" id="{5ABD6C22-E930-446A-9CAA-7D749DA9A143}"/>
              </a:ext>
            </a:extLst>
          </p:cNvPr>
          <p:cNvCxnSpPr/>
          <p:nvPr/>
        </p:nvCxnSpPr>
        <p:spPr>
          <a:xfrm>
            <a:off x="2400300" y="6697980"/>
            <a:ext cx="3177540" cy="0"/>
          </a:xfrm>
          <a:prstGeom prst="line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10" name="Slika 9">
            <a:extLst>
              <a:ext uri="{FF2B5EF4-FFF2-40B4-BE49-F238E27FC236}">
                <a16:creationId xmlns:a16="http://schemas.microsoft.com/office/drawing/2014/main" id="{902887D6-2183-4E8C-B449-415BFBFAE9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587" y="7650956"/>
            <a:ext cx="7048500" cy="762000"/>
          </a:xfrm>
          <a:prstGeom prst="rect">
            <a:avLst/>
          </a:prstGeom>
        </p:spPr>
      </p:pic>
      <p:sp>
        <p:nvSpPr>
          <p:cNvPr id="11" name="Puščica: dol 10">
            <a:extLst>
              <a:ext uri="{FF2B5EF4-FFF2-40B4-BE49-F238E27FC236}">
                <a16:creationId xmlns:a16="http://schemas.microsoft.com/office/drawing/2014/main" id="{1AF889C2-4F20-4C6F-BBEB-66F4774208B4}"/>
              </a:ext>
            </a:extLst>
          </p:cNvPr>
          <p:cNvSpPr/>
          <p:nvPr/>
        </p:nvSpPr>
        <p:spPr>
          <a:xfrm>
            <a:off x="3726181" y="7055267"/>
            <a:ext cx="285749" cy="506507"/>
          </a:xfrm>
          <a:prstGeom prst="downArrow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v</a:t>
            </a:r>
          </a:p>
        </p:txBody>
      </p:sp>
      <p:sp>
        <p:nvSpPr>
          <p:cNvPr id="14" name="Pravokotnik 13">
            <a:extLst>
              <a:ext uri="{FF2B5EF4-FFF2-40B4-BE49-F238E27FC236}">
                <a16:creationId xmlns:a16="http://schemas.microsoft.com/office/drawing/2014/main" id="{AD69F768-841C-4F04-A2D0-26240B9AA77B}"/>
              </a:ext>
            </a:extLst>
          </p:cNvPr>
          <p:cNvSpPr/>
          <p:nvPr/>
        </p:nvSpPr>
        <p:spPr>
          <a:xfrm>
            <a:off x="2099945" y="10106699"/>
            <a:ext cx="377825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sl-SI" sz="1000" dirty="0">
                <a:hlinkClick r:id="rId4"/>
              </a:rPr>
              <a:t>Vir: https://www.rtvslo.si/sport/preostali-sporti/davki-slovenskih-sportnikov-doma-in-v-tujini/391224</a:t>
            </a:r>
            <a:endParaRPr lang="sl-SI" sz="1000" dirty="0"/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65F45BC5-0BAD-4FD2-86DC-343DC97478CD}"/>
              </a:ext>
            </a:extLst>
          </p:cNvPr>
          <p:cNvSpPr txBox="1"/>
          <p:nvPr/>
        </p:nvSpPr>
        <p:spPr>
          <a:xfrm>
            <a:off x="1671003" y="385059"/>
            <a:ext cx="4994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DAVKI SLOVENSKIH ŠPORTNIKOV DOMA IN V TUJINI</a:t>
            </a:r>
          </a:p>
        </p:txBody>
      </p:sp>
      <p:sp>
        <p:nvSpPr>
          <p:cNvPr id="16" name="Puščica: dol 15">
            <a:extLst>
              <a:ext uri="{FF2B5EF4-FFF2-40B4-BE49-F238E27FC236}">
                <a16:creationId xmlns:a16="http://schemas.microsoft.com/office/drawing/2014/main" id="{30D5DFF3-4AC7-4F13-A2C0-85B082101C2E}"/>
              </a:ext>
            </a:extLst>
          </p:cNvPr>
          <p:cNvSpPr/>
          <p:nvPr/>
        </p:nvSpPr>
        <p:spPr>
          <a:xfrm>
            <a:off x="3726181" y="8659829"/>
            <a:ext cx="285749" cy="506507"/>
          </a:xfrm>
          <a:prstGeom prst="downArrow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v</a:t>
            </a:r>
          </a:p>
        </p:txBody>
      </p:sp>
      <p:sp>
        <p:nvSpPr>
          <p:cNvPr id="17" name="PoljeZBesedilom 16">
            <a:hlinkClick r:id="rId5"/>
            <a:extLst>
              <a:ext uri="{FF2B5EF4-FFF2-40B4-BE49-F238E27FC236}">
                <a16:creationId xmlns:a16="http://schemas.microsoft.com/office/drawing/2014/main" id="{BC3E24F9-BA53-44FA-8143-011725F2D463}"/>
              </a:ext>
            </a:extLst>
          </p:cNvPr>
          <p:cNvSpPr txBox="1"/>
          <p:nvPr/>
        </p:nvSpPr>
        <p:spPr>
          <a:xfrm>
            <a:off x="2594610" y="9311111"/>
            <a:ext cx="2548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SPOT POLI LUKA DONČIĆ</a:t>
            </a:r>
          </a:p>
        </p:txBody>
      </p:sp>
    </p:spTree>
    <p:extLst>
      <p:ext uri="{BB962C8B-B14F-4D97-AF65-F5344CB8AC3E}">
        <p14:creationId xmlns:p14="http://schemas.microsoft.com/office/powerpoint/2010/main" val="3267742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45243885-5211-4A0C-A24F-8B5374A598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7682" y="241458"/>
            <a:ext cx="3752850" cy="1019175"/>
          </a:xfrm>
          <a:prstGeom prst="rect">
            <a:avLst/>
          </a:prstGeom>
        </p:spPr>
      </p:pic>
      <p:sp>
        <p:nvSpPr>
          <p:cNvPr id="4" name="Puščica: dol 3">
            <a:extLst>
              <a:ext uri="{FF2B5EF4-FFF2-40B4-BE49-F238E27FC236}">
                <a16:creationId xmlns:a16="http://schemas.microsoft.com/office/drawing/2014/main" id="{95AF3B34-1BC1-48E1-95CA-C2BE99528ABD}"/>
              </a:ext>
            </a:extLst>
          </p:cNvPr>
          <p:cNvSpPr/>
          <p:nvPr/>
        </p:nvSpPr>
        <p:spPr>
          <a:xfrm>
            <a:off x="3511232" y="1477427"/>
            <a:ext cx="285749" cy="506507"/>
          </a:xfrm>
          <a:prstGeom prst="downArrow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90C4F908-4E32-4FA9-BF6B-837B383F4B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199" y="2152173"/>
            <a:ext cx="7153275" cy="1381125"/>
          </a:xfrm>
          <a:prstGeom prst="rect">
            <a:avLst/>
          </a:prstGeom>
        </p:spPr>
      </p:pic>
      <p:cxnSp>
        <p:nvCxnSpPr>
          <p:cNvPr id="11" name="Raven povezovalnik 10">
            <a:extLst>
              <a:ext uri="{FF2B5EF4-FFF2-40B4-BE49-F238E27FC236}">
                <a16:creationId xmlns:a16="http://schemas.microsoft.com/office/drawing/2014/main" id="{8DADB3DF-9D64-48B6-80D8-AF68D39BBBC8}"/>
              </a:ext>
            </a:extLst>
          </p:cNvPr>
          <p:cNvCxnSpPr>
            <a:cxnSpLocks/>
          </p:cNvCxnSpPr>
          <p:nvPr/>
        </p:nvCxnSpPr>
        <p:spPr>
          <a:xfrm>
            <a:off x="3665536" y="728185"/>
            <a:ext cx="1864996" cy="11431"/>
          </a:xfrm>
          <a:prstGeom prst="line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" name="Raven povezovalnik 12">
            <a:extLst>
              <a:ext uri="{FF2B5EF4-FFF2-40B4-BE49-F238E27FC236}">
                <a16:creationId xmlns:a16="http://schemas.microsoft.com/office/drawing/2014/main" id="{64D55917-A9F7-4DDB-982F-8C6653DE09BF}"/>
              </a:ext>
            </a:extLst>
          </p:cNvPr>
          <p:cNvCxnSpPr>
            <a:cxnSpLocks/>
          </p:cNvCxnSpPr>
          <p:nvPr/>
        </p:nvCxnSpPr>
        <p:spPr>
          <a:xfrm>
            <a:off x="2228850" y="972026"/>
            <a:ext cx="1259522" cy="0"/>
          </a:xfrm>
          <a:prstGeom prst="line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16" name="Slika 15">
            <a:extLst>
              <a:ext uri="{FF2B5EF4-FFF2-40B4-BE49-F238E27FC236}">
                <a16:creationId xmlns:a16="http://schemas.microsoft.com/office/drawing/2014/main" id="{AB8243AD-CE07-4D07-A947-E761B38510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2254" y="1591626"/>
            <a:ext cx="1724025" cy="200025"/>
          </a:xfrm>
          <a:prstGeom prst="rect">
            <a:avLst/>
          </a:prstGeom>
        </p:spPr>
      </p:pic>
      <p:pic>
        <p:nvPicPr>
          <p:cNvPr id="17" name="Slika 16">
            <a:extLst>
              <a:ext uri="{FF2B5EF4-FFF2-40B4-BE49-F238E27FC236}">
                <a16:creationId xmlns:a16="http://schemas.microsoft.com/office/drawing/2014/main" id="{8121467B-953C-4409-94E1-F5F5270099A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60098" y="1540667"/>
            <a:ext cx="1219200" cy="247650"/>
          </a:xfrm>
          <a:prstGeom prst="rect">
            <a:avLst/>
          </a:prstGeom>
        </p:spPr>
      </p:pic>
      <p:sp>
        <p:nvSpPr>
          <p:cNvPr id="19" name="Puščica: dol 18">
            <a:extLst>
              <a:ext uri="{FF2B5EF4-FFF2-40B4-BE49-F238E27FC236}">
                <a16:creationId xmlns:a16="http://schemas.microsoft.com/office/drawing/2014/main" id="{175A3130-1BB5-452D-8A92-628103E03DC4}"/>
              </a:ext>
            </a:extLst>
          </p:cNvPr>
          <p:cNvSpPr/>
          <p:nvPr/>
        </p:nvSpPr>
        <p:spPr>
          <a:xfrm>
            <a:off x="3556952" y="3672486"/>
            <a:ext cx="285749" cy="506507"/>
          </a:xfrm>
          <a:prstGeom prst="downArrow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20" name="Slika 19">
            <a:extLst>
              <a:ext uri="{FF2B5EF4-FFF2-40B4-BE49-F238E27FC236}">
                <a16:creationId xmlns:a16="http://schemas.microsoft.com/office/drawing/2014/main" id="{6E101EF1-9E78-4F41-BECB-CAA93076567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437" y="4282916"/>
            <a:ext cx="7162800" cy="1943100"/>
          </a:xfrm>
          <a:prstGeom prst="rect">
            <a:avLst/>
          </a:prstGeom>
        </p:spPr>
      </p:pic>
      <p:pic>
        <p:nvPicPr>
          <p:cNvPr id="21" name="Slika 20">
            <a:extLst>
              <a:ext uri="{FF2B5EF4-FFF2-40B4-BE49-F238E27FC236}">
                <a16:creationId xmlns:a16="http://schemas.microsoft.com/office/drawing/2014/main" id="{7A4E1973-EEC7-437C-A4D3-52AA549BF77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2717" y="7802403"/>
            <a:ext cx="7277100" cy="1076325"/>
          </a:xfrm>
          <a:prstGeom prst="rect">
            <a:avLst/>
          </a:prstGeom>
        </p:spPr>
      </p:pic>
      <p:sp>
        <p:nvSpPr>
          <p:cNvPr id="22" name="Puščica: dol 21">
            <a:extLst>
              <a:ext uri="{FF2B5EF4-FFF2-40B4-BE49-F238E27FC236}">
                <a16:creationId xmlns:a16="http://schemas.microsoft.com/office/drawing/2014/main" id="{81B9F1FF-FD40-4496-B4DB-34A97D368FE6}"/>
              </a:ext>
            </a:extLst>
          </p:cNvPr>
          <p:cNvSpPr/>
          <p:nvPr/>
        </p:nvSpPr>
        <p:spPr>
          <a:xfrm>
            <a:off x="3631564" y="6160570"/>
            <a:ext cx="285749" cy="506507"/>
          </a:xfrm>
          <a:prstGeom prst="downArrow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23" name="Slika 22">
            <a:extLst>
              <a:ext uri="{FF2B5EF4-FFF2-40B4-BE49-F238E27FC236}">
                <a16:creationId xmlns:a16="http://schemas.microsoft.com/office/drawing/2014/main" id="{9701BD67-69C7-44DE-B890-07027C8265A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159" y="9458801"/>
            <a:ext cx="7343775" cy="1123950"/>
          </a:xfrm>
          <a:prstGeom prst="rect">
            <a:avLst/>
          </a:prstGeom>
        </p:spPr>
      </p:pic>
      <p:sp>
        <p:nvSpPr>
          <p:cNvPr id="24" name="Puščica: dol 23">
            <a:extLst>
              <a:ext uri="{FF2B5EF4-FFF2-40B4-BE49-F238E27FC236}">
                <a16:creationId xmlns:a16="http://schemas.microsoft.com/office/drawing/2014/main" id="{40DD0475-4CDF-411F-9F29-52A90AA4F95D}"/>
              </a:ext>
            </a:extLst>
          </p:cNvPr>
          <p:cNvSpPr/>
          <p:nvPr/>
        </p:nvSpPr>
        <p:spPr>
          <a:xfrm>
            <a:off x="3655695" y="8945027"/>
            <a:ext cx="285749" cy="506507"/>
          </a:xfrm>
          <a:prstGeom prst="downArrow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6" name="Puščica: dol 25">
            <a:extLst>
              <a:ext uri="{FF2B5EF4-FFF2-40B4-BE49-F238E27FC236}">
                <a16:creationId xmlns:a16="http://schemas.microsoft.com/office/drawing/2014/main" id="{33268C4F-3A99-44D9-8F38-2A2F460C0D8A}"/>
              </a:ext>
            </a:extLst>
          </p:cNvPr>
          <p:cNvSpPr/>
          <p:nvPr/>
        </p:nvSpPr>
        <p:spPr>
          <a:xfrm>
            <a:off x="3660139" y="7307225"/>
            <a:ext cx="285749" cy="506507"/>
          </a:xfrm>
          <a:prstGeom prst="downArrow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27" name="Slika 26">
            <a:extLst>
              <a:ext uri="{FF2B5EF4-FFF2-40B4-BE49-F238E27FC236}">
                <a16:creationId xmlns:a16="http://schemas.microsoft.com/office/drawing/2014/main" id="{B57809FA-0F97-45AA-A50A-7EECC810F22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4163" y="6703448"/>
            <a:ext cx="7077075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813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Officeova 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ova 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ova 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30</Words>
  <Application>Microsoft Office PowerPoint</Application>
  <PresentationFormat>Po meri</PresentationFormat>
  <Paragraphs>5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Officeova tema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Janez Cernilec</dc:creator>
  <cp:lastModifiedBy>Janez Cernilec</cp:lastModifiedBy>
  <cp:revision>10</cp:revision>
  <dcterms:created xsi:type="dcterms:W3CDTF">2019-10-05T03:00:56Z</dcterms:created>
  <dcterms:modified xsi:type="dcterms:W3CDTF">2019-10-05T04:19:06Z</dcterms:modified>
</cp:coreProperties>
</file>