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9" r:id="rId2"/>
    <p:sldId id="258" r:id="rId3"/>
    <p:sldId id="257" r:id="rId4"/>
    <p:sldId id="260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CE3AD-B2C6-466E-A0C9-1F0662BAA6E4}" type="datetimeFigureOut">
              <a:rPr lang="sl-SI" smtClean="0"/>
              <a:t>15. 04. 2022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AA43E-2F00-43F7-B3A3-D618D884D1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7064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0EF40-4C80-42CA-BBE9-6DDBB3F84870}" type="datetimeFigureOut">
              <a:rPr lang="sl-SI" smtClean="0"/>
              <a:t>15. 04. 2022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3AABA-C87C-4A29-9C6B-CC4C14ABEF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423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15. 04. 2022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94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15. 04. 2022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167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15. 04. 2022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891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15. 04. 2022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605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15. 04. 2022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964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15. 04. 2022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651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15. 04. 2022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415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15. 04. 2022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641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15. 04. 2022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454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15. 04. 2022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116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15. 04. 2022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985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575EB-C1F0-4A20-9EE0-4632A7EBD106}" type="datetimeFigureOut">
              <a:rPr lang="sl-SI" smtClean="0"/>
              <a:t>15. 04. 2022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53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C6E1085-9ECC-44D7-A182-F7768ACD21C3}"/>
              </a:ext>
            </a:extLst>
          </p:cNvPr>
          <p:cNvSpPr txBox="1"/>
          <p:nvPr/>
        </p:nvSpPr>
        <p:spPr>
          <a:xfrm>
            <a:off x="107504" y="11663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1. UVOD V GOOGLE OFF-SITE SEO OPTIMIZACIJO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FBE4135-55A5-4446-BDB2-B3EA83B334E3}"/>
              </a:ext>
            </a:extLst>
          </p:cNvPr>
          <p:cNvSpPr txBox="1"/>
          <p:nvPr/>
        </p:nvSpPr>
        <p:spPr>
          <a:xfrm>
            <a:off x="575556" y="62068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Optimizacija spletnega mesta poteka: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na spletnem mestu (On site SEO optimizacija);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izven spletnega mesta (</a:t>
            </a:r>
            <a:r>
              <a:rPr lang="sl-SI" dirty="0" err="1"/>
              <a:t>Off</a:t>
            </a:r>
            <a:r>
              <a:rPr lang="sl-SI" dirty="0"/>
              <a:t> site SEO optimizacija).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17996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ff-site-seo-2022">
            <a:hlinkClick r:id="" action="ppaction://media"/>
            <a:extLst>
              <a:ext uri="{FF2B5EF4-FFF2-40B4-BE49-F238E27FC236}">
                <a16:creationId xmlns:a16="http://schemas.microsoft.com/office/drawing/2014/main" id="{99CD8DB0-8A38-409F-A6D7-C5240244999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0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FBE4135-55A5-4446-BDB2-B3EA83B334E3}"/>
              </a:ext>
            </a:extLst>
          </p:cNvPr>
          <p:cNvSpPr txBox="1"/>
          <p:nvPr/>
        </p:nvSpPr>
        <p:spPr>
          <a:xfrm>
            <a:off x="575556" y="620688"/>
            <a:ext cx="77768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Ugotoviti: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aktivna,  uspešna konkurenca;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primerjava naše strani s konkurenco.</a:t>
            </a:r>
          </a:p>
          <a:p>
            <a:endParaRPr lang="sl-SI" dirty="0"/>
          </a:p>
          <a:p>
            <a:r>
              <a:rPr lang="sl-SI" dirty="0"/>
              <a:t>Specializirana orodja prikazala: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število vhodnih povezav vaše in drugih spletnih strani;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podrobnosti  o vhodnih povezavah na </a:t>
            </a:r>
            <a:r>
              <a:rPr lang="sl-SI" dirty="0" err="1"/>
              <a:t>splentih</a:t>
            </a:r>
            <a:r>
              <a:rPr lang="sl-SI" dirty="0"/>
              <a:t> straneh.</a:t>
            </a:r>
          </a:p>
          <a:p>
            <a:pPr marL="342900" indent="-342900">
              <a:buFont typeface="+mj-lt"/>
              <a:buAutoNum type="arabicPeriod"/>
            </a:pPr>
            <a:endParaRPr lang="sl-SI" dirty="0"/>
          </a:p>
          <a:p>
            <a:r>
              <a:rPr lang="sl-SI" dirty="0"/>
              <a:t>Vhodne povezave </a:t>
            </a:r>
            <a:r>
              <a:rPr lang="sl-SI" dirty="0" err="1"/>
              <a:t>kvalitenih</a:t>
            </a:r>
            <a:r>
              <a:rPr lang="sl-SI" dirty="0"/>
              <a:t> spletnih straneh.</a:t>
            </a:r>
          </a:p>
          <a:p>
            <a:endParaRPr lang="sl-SI" dirty="0"/>
          </a:p>
          <a:p>
            <a:r>
              <a:rPr lang="sl-SI" dirty="0" err="1"/>
              <a:t>PageRank</a:t>
            </a:r>
            <a:r>
              <a:rPr lang="sl-SI" dirty="0"/>
              <a:t> (Googlovo orodje za oceno Avtoritete spletne strani):</a:t>
            </a:r>
          </a:p>
          <a:p>
            <a:r>
              <a:rPr lang="sl-SI" dirty="0"/>
              <a:t>rezultati niso javni (namesto s številkami, ukvarjati z vsebino)</a:t>
            </a:r>
          </a:p>
          <a:p>
            <a:endParaRPr lang="sl-SI" dirty="0"/>
          </a:p>
          <a:p>
            <a:r>
              <a:rPr lang="sl-SI" dirty="0"/>
              <a:t>Značilnosti orodij za oceno avtoriteto spletne strani: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zaznajo vse zunanje povezave;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ugotovijo od kod povezave prihajajo;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določijo ime povezav.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5175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FBE4135-55A5-4446-BDB2-B3EA83B334E3}"/>
              </a:ext>
            </a:extLst>
          </p:cNvPr>
          <p:cNvSpPr txBox="1"/>
          <p:nvPr/>
        </p:nvSpPr>
        <p:spPr>
          <a:xfrm>
            <a:off x="575556" y="620688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Metrike ponudnikov, ki ocenjujejo: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avtoriteto domene (posamezne strani);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ključne besede z največjim potencialom</a:t>
            </a:r>
          </a:p>
          <a:p>
            <a:endParaRPr lang="sl-SI" dirty="0"/>
          </a:p>
          <a:p>
            <a:r>
              <a:rPr lang="sl-SI" dirty="0"/>
              <a:t>Kaj storiti za boljšo statistiko na področju </a:t>
            </a:r>
            <a:r>
              <a:rPr lang="sl-SI" dirty="0" err="1"/>
              <a:t>Off</a:t>
            </a:r>
            <a:r>
              <a:rPr lang="sl-SI" dirty="0"/>
              <a:t>-site SEO optimizacije: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relevantna vsebina -&gt; ključne besede;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pregledali že najdeno vsebino;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skušali narediti načrt bolj relevantno in poglobljeno vsebino;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kako močan je konkurent v pogledih </a:t>
            </a:r>
            <a:r>
              <a:rPr lang="sl-SI" dirty="0" err="1"/>
              <a:t>off</a:t>
            </a:r>
            <a:r>
              <a:rPr lang="sl-SI" dirty="0"/>
              <a:t>-site SEO optimizacije;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predvideti mesto v Googlu za našo stran.  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02703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182</Words>
  <Application>Microsoft Office PowerPoint</Application>
  <PresentationFormat>Diaprojekcija na zaslonu (4:3)</PresentationFormat>
  <Paragraphs>31</Paragraphs>
  <Slides>4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</vt:vector>
  </TitlesOfParts>
  <Company>Ministrstvo za Šolstvo in Šport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USPEŠNOST FIRME APPLE</dc:title>
  <dc:creator>Uporabnik</dc:creator>
  <cp:lastModifiedBy>Janez Černilec</cp:lastModifiedBy>
  <cp:revision>291</cp:revision>
  <cp:lastPrinted>2014-03-28T10:12:15Z</cp:lastPrinted>
  <dcterms:created xsi:type="dcterms:W3CDTF">2013-03-21T09:49:01Z</dcterms:created>
  <dcterms:modified xsi:type="dcterms:W3CDTF">2022-04-15T02:32:19Z</dcterms:modified>
</cp:coreProperties>
</file>