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92" r:id="rId2"/>
  </p:sldIdLst>
  <p:sldSz cx="25236488" cy="188642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58JNs4nvqPMRSgtpoJNYaqWhG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CC9F82-A774-4A5B-BDB7-FAAF6BAC5D33}">
  <a:tblStyle styleId="{1DCC9F82-A774-4A5B-BDB7-FAAF6BAC5D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3" Type="http://customschemas.google.com/relationships/presentationmetadata" Target="meta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67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6633644" y="123101"/>
            <a:ext cx="11969202" cy="2176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12787377" y="6276834"/>
            <a:ext cx="15986591" cy="544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46413" y="992944"/>
            <a:ext cx="15986591" cy="1600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892737" y="3087278"/>
            <a:ext cx="21451015" cy="65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4"/>
              <a:buFont typeface="Calibri"/>
              <a:buNone/>
              <a:defRPr sz="1650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3154561" y="9908106"/>
            <a:ext cx="18927366" cy="455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6602"/>
              <a:buNone/>
              <a:defRPr sz="6601"/>
            </a:lvl1pPr>
            <a:lvl2pPr lvl="1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None/>
              <a:defRPr sz="5501"/>
            </a:lvl2pPr>
            <a:lvl3pPr lvl="2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None/>
              <a:defRPr sz="4951"/>
            </a:lvl3pPr>
            <a:lvl4pPr lvl="3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4pPr>
            <a:lvl5pPr lvl="4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5pPr>
            <a:lvl6pPr lvl="5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6pPr>
            <a:lvl7pPr lvl="6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7pPr>
            <a:lvl8pPr lvl="7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8pPr>
            <a:lvl9pPr lvl="8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735009" y="5021736"/>
            <a:ext cx="21766471" cy="1196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721866" y="4702971"/>
            <a:ext cx="21766471" cy="784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4"/>
              <a:buFont typeface="Calibri"/>
              <a:buNone/>
              <a:defRPr sz="1650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721866" y="12624215"/>
            <a:ext cx="21766471" cy="41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6602"/>
              <a:buNone/>
              <a:defRPr sz="660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5501"/>
              <a:buNone/>
              <a:defRPr sz="5501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951"/>
              <a:buNone/>
              <a:defRPr sz="495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735009" y="5021736"/>
            <a:ext cx="10725507" cy="1196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12775972" y="5021736"/>
            <a:ext cx="10725507" cy="1196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738296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1738298" y="4624366"/>
            <a:ext cx="10676216" cy="22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6602"/>
              <a:buNone/>
              <a:defRPr sz="6601" b="1"/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None/>
              <a:defRPr sz="5501" b="1"/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None/>
              <a:defRPr sz="4951" b="1"/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1738298" y="6890696"/>
            <a:ext cx="10676216" cy="1013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12775974" y="4624366"/>
            <a:ext cx="10728794" cy="22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6602"/>
              <a:buNone/>
              <a:defRPr sz="6601" b="1"/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None/>
              <a:defRPr sz="5501" b="1"/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None/>
              <a:defRPr sz="4951" b="1"/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12775974" y="6890696"/>
            <a:ext cx="10728794" cy="1013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1738296" y="1257618"/>
            <a:ext cx="8139424" cy="440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2"/>
              <a:buFont typeface="Calibri"/>
              <a:buNone/>
              <a:defRPr sz="88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0728794" y="2716108"/>
            <a:ext cx="12775972" cy="1340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87527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8802"/>
              <a:buChar char="•"/>
              <a:defRPr sz="8802"/>
            </a:lvl1pPr>
            <a:lvl2pPr marL="914400" lvl="1" indent="-717677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7702"/>
              <a:buChar char="•"/>
              <a:defRPr sz="7701"/>
            </a:lvl2pPr>
            <a:lvl3pPr marL="1371600" lvl="2" indent="-647827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6602"/>
              <a:buChar char="•"/>
              <a:defRPr sz="6601"/>
            </a:lvl3pPr>
            <a:lvl4pPr marL="1828800" lvl="3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4pPr>
            <a:lvl5pPr marL="2286000" lvl="4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5pPr>
            <a:lvl6pPr marL="2743200" lvl="5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6pPr>
            <a:lvl7pPr marL="3200400" lvl="6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7pPr>
            <a:lvl8pPr marL="3657600" lvl="7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8pPr>
            <a:lvl9pPr marL="4114800" lvl="8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1738296" y="5659279"/>
            <a:ext cx="8139424" cy="1048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3851"/>
              <a:buNone/>
              <a:defRPr sz="3850"/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3301"/>
              <a:buNone/>
              <a:defRPr sz="3300"/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38296" y="1257618"/>
            <a:ext cx="8139424" cy="440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2"/>
              <a:buFont typeface="Calibri"/>
              <a:buNone/>
              <a:defRPr sz="88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0728794" y="2716108"/>
            <a:ext cx="12775972" cy="1340585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38296" y="5659279"/>
            <a:ext cx="8139424" cy="1048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3851"/>
              <a:buNone/>
              <a:defRPr sz="3850"/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3301"/>
              <a:buNone/>
              <a:defRPr sz="3300"/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3"/>
              <a:buFont typeface="Calibri"/>
              <a:buNone/>
              <a:defRPr sz="12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735009" y="5021736"/>
            <a:ext cx="21766471" cy="1196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17677" algn="l" rtl="0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7702"/>
              <a:buFont typeface="Arial"/>
              <a:buChar char="•"/>
              <a:defRPr sz="7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47827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6602"/>
              <a:buFont typeface="Arial"/>
              <a:buChar char="•"/>
              <a:defRPr sz="6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77913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Font typeface="Arial"/>
              <a:buChar char="•"/>
              <a:defRPr sz="5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2098884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66027" y="15656273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5907" y="7191485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85907" y="17136605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7066" y="12843126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14210" y="11398340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893742" y="8627094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929921" y="5808685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874532" y="2919645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885907" y="4394533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842289" y="1512650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899876" y="14263264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949478" y="9976010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8956" y="1758256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3351" y="1614522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1521920" y="14541879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766172" y="3396345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3733783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742154" y="339634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4722682" y="343022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5683736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6589463" y="344367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7567581" y="343022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10503067" y="344367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11507613" y="338508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4807317" y="114092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273640" y="114092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8539536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5466315" y="1453555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6404424" y="1456838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2552624" y="1449961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3510870" y="1447850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4469692" y="1451566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7389974" y="145847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8434987" y="1462270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9423750" y="146678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0420373" y="146131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1406705" y="1462826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12504187" y="146131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3543081" y="1466784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265992" y="595325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218956" y="739059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242861" y="103928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233361" y="1181429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203351" y="1325325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293739" y="44887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258728" y="158181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242861" y="303825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9527085" y="338248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218956" y="146571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12483595" y="33963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3515638" y="3382482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230927" y="881970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4316832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67044" y="14320426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01268" y="14316832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5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6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7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8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9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0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1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2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3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184;p2">
            <a:extLst>
              <a:ext uri="{FF2B5EF4-FFF2-40B4-BE49-F238E27FC236}">
                <a16:creationId xmlns:a16="http://schemas.microsoft.com/office/drawing/2014/main" id="{4FBD8F3C-7068-4378-B842-BC70E9B936D5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45025" y="14804941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184;p2">
            <a:extLst>
              <a:ext uri="{FF2B5EF4-FFF2-40B4-BE49-F238E27FC236}">
                <a16:creationId xmlns:a16="http://schemas.microsoft.com/office/drawing/2014/main" id="{038AC421-E368-4568-B4F8-490CC8E6957C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3631" y="1480494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184;p2">
            <a:extLst>
              <a:ext uri="{FF2B5EF4-FFF2-40B4-BE49-F238E27FC236}">
                <a16:creationId xmlns:a16="http://schemas.microsoft.com/office/drawing/2014/main" id="{6F8519E9-BC9D-4421-9FDB-9D716943ED58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22338" y="14804939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184;p2">
            <a:extLst>
              <a:ext uri="{FF2B5EF4-FFF2-40B4-BE49-F238E27FC236}">
                <a16:creationId xmlns:a16="http://schemas.microsoft.com/office/drawing/2014/main" id="{E019F1E5-C8E7-41F0-9778-6725F4A77614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30066" y="1527068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184;p2">
            <a:extLst>
              <a:ext uri="{FF2B5EF4-FFF2-40B4-BE49-F238E27FC236}">
                <a16:creationId xmlns:a16="http://schemas.microsoft.com/office/drawing/2014/main" id="{14E2526D-0FCF-4C2B-952C-E06F936532AE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78672" y="15270682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184;p2">
            <a:extLst>
              <a:ext uri="{FF2B5EF4-FFF2-40B4-BE49-F238E27FC236}">
                <a16:creationId xmlns:a16="http://schemas.microsoft.com/office/drawing/2014/main" id="{956BD232-BD37-4116-BCA7-2FEDE4018DFB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07379" y="15270681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184;p2">
            <a:extLst>
              <a:ext uri="{FF2B5EF4-FFF2-40B4-BE49-F238E27FC236}">
                <a16:creationId xmlns:a16="http://schemas.microsoft.com/office/drawing/2014/main" id="{ECAC2C21-32ED-4656-86C1-E0F09168CB95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0848" y="157897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184;p2">
            <a:extLst>
              <a:ext uri="{FF2B5EF4-FFF2-40B4-BE49-F238E27FC236}">
                <a16:creationId xmlns:a16="http://schemas.microsoft.com/office/drawing/2014/main" id="{EB7E6D76-6D44-482A-9D0E-3BACBB3C4140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9454" y="15789767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184;p2">
            <a:extLst>
              <a:ext uri="{FF2B5EF4-FFF2-40B4-BE49-F238E27FC236}">
                <a16:creationId xmlns:a16="http://schemas.microsoft.com/office/drawing/2014/main" id="{C3882815-7867-40D8-8AC2-7242D2BB819C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28161" y="15789766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141;p2">
            <a:extLst>
              <a:ext uri="{FF2B5EF4-FFF2-40B4-BE49-F238E27FC236}">
                <a16:creationId xmlns:a16="http://schemas.microsoft.com/office/drawing/2014/main" id="{CFA8AA30-C0B5-422B-8580-324E3DC6ABD2}"/>
              </a:ext>
            </a:extLst>
          </p:cNvPr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79974" y="14518489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142;p2">
            <a:extLst>
              <a:ext uri="{FF2B5EF4-FFF2-40B4-BE49-F238E27FC236}">
                <a16:creationId xmlns:a16="http://schemas.microsoft.com/office/drawing/2014/main" id="{7A666034-81B4-4D57-8813-93817429D53C}"/>
              </a:ext>
            </a:extLst>
          </p:cNvPr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11012" y="14518485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141;p2">
            <a:extLst>
              <a:ext uri="{FF2B5EF4-FFF2-40B4-BE49-F238E27FC236}">
                <a16:creationId xmlns:a16="http://schemas.microsoft.com/office/drawing/2014/main" id="{3E5C9426-AEA8-4401-BA08-52F65EE7D2EE}"/>
              </a:ext>
            </a:extLst>
          </p:cNvPr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79974" y="1487382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142;p2">
            <a:extLst>
              <a:ext uri="{FF2B5EF4-FFF2-40B4-BE49-F238E27FC236}">
                <a16:creationId xmlns:a16="http://schemas.microsoft.com/office/drawing/2014/main" id="{9A16F199-938B-4A3D-A891-C5F3D50D0C9E}"/>
              </a:ext>
            </a:extLst>
          </p:cNvPr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11012" y="14873822"/>
            <a:ext cx="210223" cy="259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8B8ABFD-D2D7-4D10-A41C-5049EFA6D245}"/>
              </a:ext>
            </a:extLst>
          </p:cNvPr>
          <p:cNvSpPr txBox="1"/>
          <p:nvPr/>
        </p:nvSpPr>
        <p:spPr>
          <a:xfrm>
            <a:off x="5281845" y="16297211"/>
            <a:ext cx="17062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DEALER</a:t>
            </a:r>
          </a:p>
        </p:txBody>
      </p:sp>
      <p:sp>
        <p:nvSpPr>
          <p:cNvPr id="214" name="PoljeZBesedilom 213">
            <a:extLst>
              <a:ext uri="{FF2B5EF4-FFF2-40B4-BE49-F238E27FC236}">
                <a16:creationId xmlns:a16="http://schemas.microsoft.com/office/drawing/2014/main" id="{434AD0BB-D81E-4B1D-A3BD-BE5F4D6CC9C6}"/>
              </a:ext>
            </a:extLst>
          </p:cNvPr>
          <p:cNvSpPr txBox="1"/>
          <p:nvPr/>
        </p:nvSpPr>
        <p:spPr>
          <a:xfrm>
            <a:off x="8826598" y="16284369"/>
            <a:ext cx="220854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IZVAJALEC</a:t>
            </a:r>
          </a:p>
        </p:txBody>
      </p:sp>
    </p:spTree>
    <p:extLst>
      <p:ext uri="{BB962C8B-B14F-4D97-AF65-F5344CB8AC3E}">
        <p14:creationId xmlns:p14="http://schemas.microsoft.com/office/powerpoint/2010/main" val="4162004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39</Words>
  <Application>Microsoft Office PowerPoint</Application>
  <PresentationFormat>Po meri</PresentationFormat>
  <Paragraphs>19</Paragraphs>
  <Slides>1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Officeova tema</vt:lpstr>
      <vt:lpstr>CorelDRAW 2018 Graphic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Černilec</dc:creator>
  <cp:lastModifiedBy>Janez Černilec</cp:lastModifiedBy>
  <cp:revision>54</cp:revision>
  <dcterms:created xsi:type="dcterms:W3CDTF">2023-01-24T02:42:51Z</dcterms:created>
  <dcterms:modified xsi:type="dcterms:W3CDTF">2023-06-27T10:20:06Z</dcterms:modified>
</cp:coreProperties>
</file>