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94" r:id="rId2"/>
    <p:sldId id="290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5" r:id="rId14"/>
    <p:sldId id="292" r:id="rId15"/>
    <p:sldId id="296" r:id="rId16"/>
    <p:sldId id="293" r:id="rId17"/>
    <p:sldId id="297" r:id="rId18"/>
    <p:sldId id="280" r:id="rId19"/>
    <p:sldId id="299" r:id="rId20"/>
    <p:sldId id="298" r:id="rId21"/>
  </p:sldIdLst>
  <p:sldSz cx="25236488" cy="188642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58JNs4nvqPMRSgtpoJNYaqWhG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CC9F82-A774-4A5B-BDB7-FAAF6BAC5D33}">
  <a:tblStyle styleId="{1DCC9F82-A774-4A5B-BDB7-FAAF6BAC5D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65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76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2487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67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42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91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13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18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55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17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332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1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05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64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685800"/>
            <a:ext cx="4584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92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6633644" y="123101"/>
            <a:ext cx="11969202" cy="2176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12787377" y="6276834"/>
            <a:ext cx="15986591" cy="544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46413" y="992944"/>
            <a:ext cx="15986591" cy="1600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892737" y="3087278"/>
            <a:ext cx="21451015" cy="65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4"/>
              <a:buFont typeface="Calibri"/>
              <a:buNone/>
              <a:defRPr sz="165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3154561" y="9908106"/>
            <a:ext cx="18927366" cy="455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6602"/>
              <a:buNone/>
              <a:defRPr sz="6601"/>
            </a:lvl1pPr>
            <a:lvl2pPr lvl="1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None/>
              <a:defRPr sz="5501"/>
            </a:lvl2pPr>
            <a:lvl3pPr lvl="2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None/>
              <a:defRPr sz="4951"/>
            </a:lvl3pPr>
            <a:lvl4pPr lvl="3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4pPr>
            <a:lvl5pPr lvl="4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5pPr>
            <a:lvl6pPr lvl="5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6pPr>
            <a:lvl7pPr lvl="6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7pPr>
            <a:lvl8pPr lvl="7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8pPr>
            <a:lvl9pPr lvl="8" algn="ctr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735009" y="5021736"/>
            <a:ext cx="21766471" cy="1196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721866" y="4702971"/>
            <a:ext cx="21766471" cy="784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4"/>
              <a:buFont typeface="Calibri"/>
              <a:buNone/>
              <a:defRPr sz="165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721866" y="12624215"/>
            <a:ext cx="21766471" cy="412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6602"/>
              <a:buNone/>
              <a:defRPr sz="660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5501"/>
              <a:buNone/>
              <a:defRPr sz="5501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951"/>
              <a:buNone/>
              <a:defRPr sz="495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rgbClr val="888888"/>
              </a:buClr>
              <a:buSzPts val="4401"/>
              <a:buNone/>
              <a:defRPr sz="44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735009" y="5021736"/>
            <a:ext cx="10725507" cy="1196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12775972" y="5021736"/>
            <a:ext cx="10725507" cy="1196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738296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1738298" y="4624366"/>
            <a:ext cx="10676216" cy="22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6602"/>
              <a:buNone/>
              <a:defRPr sz="6601" b="1"/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None/>
              <a:defRPr sz="5501" b="1"/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None/>
              <a:defRPr sz="4951" b="1"/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1738298" y="6890696"/>
            <a:ext cx="10676216" cy="1013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12775974" y="4624366"/>
            <a:ext cx="10728794" cy="226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6602"/>
              <a:buNone/>
              <a:defRPr sz="6601" b="1"/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None/>
              <a:defRPr sz="5501" b="1"/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None/>
              <a:defRPr sz="4951" b="1"/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12775974" y="6890696"/>
            <a:ext cx="10728794" cy="1013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1738296" y="1257618"/>
            <a:ext cx="8139424" cy="440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2"/>
              <a:buFont typeface="Calibri"/>
              <a:buNone/>
              <a:defRPr sz="88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0728794" y="2716108"/>
            <a:ext cx="12775972" cy="1340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87527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8802"/>
              <a:buChar char="•"/>
              <a:defRPr sz="8802"/>
            </a:lvl1pPr>
            <a:lvl2pPr marL="914400" lvl="1" indent="-717677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7702"/>
              <a:buChar char="•"/>
              <a:defRPr sz="7701"/>
            </a:lvl2pPr>
            <a:lvl3pPr marL="1371600" lvl="2" indent="-647827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6602"/>
              <a:buChar char="•"/>
              <a:defRPr sz="6601"/>
            </a:lvl3pPr>
            <a:lvl4pPr marL="1828800" lvl="3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4pPr>
            <a:lvl5pPr marL="2286000" lvl="4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5pPr>
            <a:lvl6pPr marL="2743200" lvl="5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6pPr>
            <a:lvl7pPr marL="3200400" lvl="6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7pPr>
            <a:lvl8pPr marL="3657600" lvl="7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8pPr>
            <a:lvl9pPr marL="4114800" lvl="8" indent="-577913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Char char="•"/>
              <a:defRPr sz="5501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1738296" y="5659279"/>
            <a:ext cx="8139424" cy="1048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3851"/>
              <a:buNone/>
              <a:defRPr sz="3850"/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3301"/>
              <a:buNone/>
              <a:defRPr sz="3300"/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38296" y="1257618"/>
            <a:ext cx="8139424" cy="440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2"/>
              <a:buFont typeface="Calibri"/>
              <a:buNone/>
              <a:defRPr sz="88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0728794" y="2716108"/>
            <a:ext cx="12775972" cy="1340585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38296" y="5659279"/>
            <a:ext cx="8139424" cy="1048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4401"/>
              <a:buNone/>
              <a:defRPr sz="4401"/>
            </a:lvl1pPr>
            <a:lvl2pPr marL="914400" lvl="1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3851"/>
              <a:buNone/>
              <a:defRPr sz="3850"/>
            </a:lvl2pPr>
            <a:lvl3pPr marL="1371600" lvl="2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3301"/>
              <a:buNone/>
              <a:defRPr sz="3300"/>
            </a:lvl3pPr>
            <a:lvl4pPr marL="1828800" lvl="3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4pPr>
            <a:lvl5pPr marL="2286000" lvl="4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5pPr>
            <a:lvl6pPr marL="2743200" lvl="5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6pPr>
            <a:lvl7pPr marL="3200400" lvl="6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7pPr>
            <a:lvl8pPr marL="3657600" lvl="7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8pPr>
            <a:lvl9pPr marL="4114800" lvl="8" indent="-228600" algn="l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2751"/>
              <a:buNone/>
              <a:defRPr sz="2751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735009" y="1004351"/>
            <a:ext cx="21766471" cy="364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3"/>
              <a:buFont typeface="Calibri"/>
              <a:buNone/>
              <a:defRPr sz="12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735009" y="5021736"/>
            <a:ext cx="21766471" cy="1196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17677" algn="l" rtl="0">
              <a:lnSpc>
                <a:spcPct val="90000"/>
              </a:lnSpc>
              <a:spcBef>
                <a:spcPts val="2751"/>
              </a:spcBef>
              <a:spcAft>
                <a:spcPts val="0"/>
              </a:spcAft>
              <a:buClr>
                <a:schemeClr val="dk1"/>
              </a:buClr>
              <a:buSzPts val="7702"/>
              <a:buFont typeface="Arial"/>
              <a:buChar char="•"/>
              <a:defRPr sz="7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47827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6602"/>
              <a:buFont typeface="Arial"/>
              <a:buChar char="•"/>
              <a:defRPr sz="66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77913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5501"/>
              <a:buFont typeface="Arial"/>
              <a:buChar char="•"/>
              <a:defRPr sz="55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42988" algn="l" rtl="0">
              <a:lnSpc>
                <a:spcPct val="90000"/>
              </a:lnSpc>
              <a:spcBef>
                <a:spcPts val="1375"/>
              </a:spcBef>
              <a:spcAft>
                <a:spcPts val="0"/>
              </a:spcAft>
              <a:buClr>
                <a:schemeClr val="dk1"/>
              </a:buClr>
              <a:buSzPts val="4951"/>
              <a:buFont typeface="Arial"/>
              <a:buChar char="•"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1735008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8359587" y="17484381"/>
            <a:ext cx="8517315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7823270" y="17484381"/>
            <a:ext cx="5678210" cy="100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png"/><Relationship Id="rId21" Type="http://schemas.openxmlformats.org/officeDocument/2006/relationships/image" Target="../media/image64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63" Type="http://schemas.openxmlformats.org/officeDocument/2006/relationships/image" Target="../media/image4.png"/><Relationship Id="rId68" Type="http://schemas.openxmlformats.org/officeDocument/2006/relationships/oleObject" Target="../embeddings/oleObject6.bin"/><Relationship Id="rId16" Type="http://schemas.openxmlformats.org/officeDocument/2006/relationships/image" Target="../media/image22.png"/><Relationship Id="rId11" Type="http://schemas.openxmlformats.org/officeDocument/2006/relationships/image" Target="../media/image17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3" Type="http://schemas.openxmlformats.org/officeDocument/2006/relationships/image" Target="../media/image96.png"/><Relationship Id="rId58" Type="http://schemas.openxmlformats.org/officeDocument/2006/relationships/oleObject" Target="../embeddings/oleObject2.bin"/><Relationship Id="rId66" Type="http://schemas.openxmlformats.org/officeDocument/2006/relationships/image" Target="../media/image100.png"/><Relationship Id="rId74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61" Type="http://schemas.openxmlformats.org/officeDocument/2006/relationships/image" Target="../media/image3.png"/><Relationship Id="rId19" Type="http://schemas.openxmlformats.org/officeDocument/2006/relationships/image" Target="../media/image62.png"/><Relationship Id="rId14" Type="http://schemas.openxmlformats.org/officeDocument/2006/relationships/image" Target="../media/image20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56" Type="http://schemas.openxmlformats.org/officeDocument/2006/relationships/oleObject" Target="../embeddings/oleObject1.bin"/><Relationship Id="rId64" Type="http://schemas.openxmlformats.org/officeDocument/2006/relationships/oleObject" Target="../embeddings/oleObject5.bin"/><Relationship Id="rId69" Type="http://schemas.openxmlformats.org/officeDocument/2006/relationships/image" Target="../media/image6.png"/><Relationship Id="rId77" Type="http://schemas.openxmlformats.org/officeDocument/2006/relationships/image" Target="../media/image103.png"/><Relationship Id="rId8" Type="http://schemas.openxmlformats.org/officeDocument/2006/relationships/image" Target="../media/image14.png"/><Relationship Id="rId51" Type="http://schemas.openxmlformats.org/officeDocument/2006/relationships/image" Target="../media/image94.png"/><Relationship Id="rId72" Type="http://schemas.openxmlformats.org/officeDocument/2006/relationships/oleObject" Target="../embeddings/oleObject8.bin"/><Relationship Id="rId3" Type="http://schemas.openxmlformats.org/officeDocument/2006/relationships/notesSlide" Target="../notesSlides/notesSlide13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59" Type="http://schemas.openxmlformats.org/officeDocument/2006/relationships/image" Target="../media/image2.png"/><Relationship Id="rId67" Type="http://schemas.openxmlformats.org/officeDocument/2006/relationships/image" Target="../media/image101.png"/><Relationship Id="rId20" Type="http://schemas.openxmlformats.org/officeDocument/2006/relationships/image" Target="../media/image63.png"/><Relationship Id="rId41" Type="http://schemas.openxmlformats.org/officeDocument/2006/relationships/image" Target="../media/image84.png"/><Relationship Id="rId54" Type="http://schemas.openxmlformats.org/officeDocument/2006/relationships/image" Target="../media/image97.png"/><Relationship Id="rId62" Type="http://schemas.openxmlformats.org/officeDocument/2006/relationships/oleObject" Target="../embeddings/oleObject4.bin"/><Relationship Id="rId70" Type="http://schemas.openxmlformats.org/officeDocument/2006/relationships/oleObject" Target="../embeddings/oleObject7.bin"/><Relationship Id="rId75" Type="http://schemas.openxmlformats.org/officeDocument/2006/relationships/image" Target="../media/image9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49" Type="http://schemas.openxmlformats.org/officeDocument/2006/relationships/image" Target="../media/image92.png"/><Relationship Id="rId57" Type="http://schemas.openxmlformats.org/officeDocument/2006/relationships/image" Target="../media/image1.png"/><Relationship Id="rId10" Type="http://schemas.openxmlformats.org/officeDocument/2006/relationships/image" Target="../media/image16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52" Type="http://schemas.openxmlformats.org/officeDocument/2006/relationships/image" Target="../media/image95.png"/><Relationship Id="rId60" Type="http://schemas.openxmlformats.org/officeDocument/2006/relationships/oleObject" Target="../embeddings/oleObject3.bin"/><Relationship Id="rId65" Type="http://schemas.openxmlformats.org/officeDocument/2006/relationships/image" Target="../media/image5.png"/><Relationship Id="rId7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61.png"/><Relationship Id="rId39" Type="http://schemas.openxmlformats.org/officeDocument/2006/relationships/image" Target="../media/image82.png"/><Relationship Id="rId34" Type="http://schemas.openxmlformats.org/officeDocument/2006/relationships/image" Target="../media/image77.png"/><Relationship Id="rId50" Type="http://schemas.openxmlformats.org/officeDocument/2006/relationships/image" Target="../media/image93.png"/><Relationship Id="rId55" Type="http://schemas.openxmlformats.org/officeDocument/2006/relationships/image" Target="../media/image98.png"/><Relationship Id="rId76" Type="http://schemas.openxmlformats.org/officeDocument/2006/relationships/image" Target="../media/image102.png"/><Relationship Id="rId7" Type="http://schemas.openxmlformats.org/officeDocument/2006/relationships/image" Target="../media/image13.png"/><Relationship Id="rId7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1.png"/><Relationship Id="rId26" Type="http://schemas.openxmlformats.org/officeDocument/2006/relationships/image" Target="../media/image5.png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8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5.bin"/><Relationship Id="rId33" Type="http://schemas.openxmlformats.org/officeDocument/2006/relationships/oleObject" Target="../embeddings/oleObject8.bin"/><Relationship Id="rId38" Type="http://schemas.openxmlformats.org/officeDocument/2006/relationships/image" Target="../media/image10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png"/><Relationship Id="rId20" Type="http://schemas.openxmlformats.org/officeDocument/2006/relationships/image" Target="../media/image2.png"/><Relationship Id="rId29" Type="http://schemas.openxmlformats.org/officeDocument/2006/relationships/oleObject" Target="../embeddings/oleObject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4.png"/><Relationship Id="rId32" Type="http://schemas.openxmlformats.org/officeDocument/2006/relationships/image" Target="../media/image7.png"/><Relationship Id="rId37" Type="http://schemas.openxmlformats.org/officeDocument/2006/relationships/image" Target="../media/image102.png"/><Relationship Id="rId5" Type="http://schemas.openxmlformats.org/officeDocument/2006/relationships/image" Target="../media/image63.png"/><Relationship Id="rId15" Type="http://schemas.openxmlformats.org/officeDocument/2006/relationships/image" Target="../media/image96.png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101.png"/><Relationship Id="rId36" Type="http://schemas.openxmlformats.org/officeDocument/2006/relationships/image" Target="../media/image9.png"/><Relationship Id="rId10" Type="http://schemas.openxmlformats.org/officeDocument/2006/relationships/image" Target="../media/image68.png"/><Relationship Id="rId19" Type="http://schemas.openxmlformats.org/officeDocument/2006/relationships/oleObject" Target="../embeddings/oleObject2.bin"/><Relationship Id="rId31" Type="http://schemas.openxmlformats.org/officeDocument/2006/relationships/oleObject" Target="../embeddings/oleObject7.bin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94.png"/><Relationship Id="rId22" Type="http://schemas.openxmlformats.org/officeDocument/2006/relationships/image" Target="../media/image3.png"/><Relationship Id="rId27" Type="http://schemas.openxmlformats.org/officeDocument/2006/relationships/image" Target="../media/image100.png"/><Relationship Id="rId30" Type="http://schemas.openxmlformats.org/officeDocument/2006/relationships/image" Target="../media/image6.png"/><Relationship Id="rId35" Type="http://schemas.openxmlformats.org/officeDocument/2006/relationships/oleObject" Target="../embeddings/oleObject9.bin"/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jpg"/><Relationship Id="rId21" Type="http://schemas.openxmlformats.org/officeDocument/2006/relationships/image" Target="../media/image27.jp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12" Type="http://schemas.openxmlformats.org/officeDocument/2006/relationships/oleObject" Target="../embeddings/oleObject9.bin"/><Relationship Id="rId16" Type="http://schemas.openxmlformats.org/officeDocument/2006/relationships/image" Target="../media/image22.png"/><Relationship Id="rId107" Type="http://schemas.openxmlformats.org/officeDocument/2006/relationships/image" Target="../media/image6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102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.png"/><Relationship Id="rId22" Type="http://schemas.openxmlformats.org/officeDocument/2006/relationships/image" Target="../media/image28.jpg"/><Relationship Id="rId27" Type="http://schemas.openxmlformats.org/officeDocument/2006/relationships/image" Target="../media/image33.jp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113" Type="http://schemas.openxmlformats.org/officeDocument/2006/relationships/image" Target="../media/image9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59" Type="http://schemas.openxmlformats.org/officeDocument/2006/relationships/image" Target="../media/image65.png"/><Relationship Id="rId103" Type="http://schemas.openxmlformats.org/officeDocument/2006/relationships/image" Target="../media/image5.png"/><Relationship Id="rId108" Type="http://schemas.openxmlformats.org/officeDocument/2006/relationships/oleObject" Target="../embeddings/oleObject7.bin"/><Relationship Id="rId54" Type="http://schemas.openxmlformats.org/officeDocument/2006/relationships/image" Target="../media/image60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91" Type="http://schemas.openxmlformats.org/officeDocument/2006/relationships/image" Target="../media/image97.png"/><Relationship Id="rId96" Type="http://schemas.openxmlformats.org/officeDocument/2006/relationships/oleObject" Target="../embeddings/oleObject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28" Type="http://schemas.openxmlformats.org/officeDocument/2006/relationships/image" Target="../media/image34.jp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6" Type="http://schemas.openxmlformats.org/officeDocument/2006/relationships/oleObject" Target="../embeddings/oleObject6.bin"/><Relationship Id="rId114" Type="http://schemas.openxmlformats.org/officeDocument/2006/relationships/image" Target="../media/image102.png"/><Relationship Id="rId10" Type="http://schemas.openxmlformats.org/officeDocument/2006/relationships/image" Target="../media/image16.png"/><Relationship Id="rId31" Type="http://schemas.openxmlformats.org/officeDocument/2006/relationships/image" Target="../media/image37.jp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oleObject" Target="../embeddings/oleObject1.bin"/><Relationship Id="rId99" Type="http://schemas.openxmlformats.org/officeDocument/2006/relationships/image" Target="../media/image3.png"/><Relationship Id="rId101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9" Type="http://schemas.openxmlformats.org/officeDocument/2006/relationships/image" Target="../media/image45.png"/><Relationship Id="rId109" Type="http://schemas.openxmlformats.org/officeDocument/2006/relationships/image" Target="../media/image7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2.png"/><Relationship Id="rId104" Type="http://schemas.openxmlformats.org/officeDocument/2006/relationships/image" Target="../media/image100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5.jpg"/><Relationship Id="rId24" Type="http://schemas.openxmlformats.org/officeDocument/2006/relationships/image" Target="../media/image30.jp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110" Type="http://schemas.openxmlformats.org/officeDocument/2006/relationships/oleObject" Target="../embeddings/oleObject8.bin"/><Relationship Id="rId115" Type="http://schemas.openxmlformats.org/officeDocument/2006/relationships/image" Target="../media/image10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jpg"/><Relationship Id="rId14" Type="http://schemas.openxmlformats.org/officeDocument/2006/relationships/image" Target="../media/image20.png"/><Relationship Id="rId30" Type="http://schemas.openxmlformats.org/officeDocument/2006/relationships/image" Target="../media/image36.jp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100" Type="http://schemas.openxmlformats.org/officeDocument/2006/relationships/oleObject" Target="../embeddings/oleObject4.bin"/><Relationship Id="rId105" Type="http://schemas.openxmlformats.org/officeDocument/2006/relationships/image" Target="../media/image101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Relationship Id="rId9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25" Type="http://schemas.openxmlformats.org/officeDocument/2006/relationships/image" Target="../media/image31.jpg"/><Relationship Id="rId46" Type="http://schemas.openxmlformats.org/officeDocument/2006/relationships/image" Target="../media/image52.png"/><Relationship Id="rId67" Type="http://schemas.openxmlformats.org/officeDocument/2006/relationships/image" Target="../media/image73.png"/><Relationship Id="rId20" Type="http://schemas.openxmlformats.org/officeDocument/2006/relationships/image" Target="../media/image26.jpg"/><Relationship Id="rId41" Type="http://schemas.openxmlformats.org/officeDocument/2006/relationships/image" Target="../media/image47.png"/><Relationship Id="rId62" Type="http://schemas.openxmlformats.org/officeDocument/2006/relationships/image" Target="../media/image68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1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35402783-6CAA-4BEF-9378-F8D80CF2347E}"/>
              </a:ext>
            </a:extLst>
          </p:cNvPr>
          <p:cNvSpPr/>
          <p:nvPr/>
        </p:nvSpPr>
        <p:spPr>
          <a:xfrm>
            <a:off x="2138456" y="8970466"/>
            <a:ext cx="20959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 IGRANJE BRIDŽA S PREMEŠANIMI KARTAMI</a:t>
            </a:r>
          </a:p>
        </p:txBody>
      </p:sp>
    </p:spTree>
    <p:extLst>
      <p:ext uri="{BB962C8B-B14F-4D97-AF65-F5344CB8AC3E}">
        <p14:creationId xmlns:p14="http://schemas.microsoft.com/office/powerpoint/2010/main" val="192356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6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7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8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1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2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3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90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7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8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0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1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2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3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4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5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59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3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4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5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6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7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8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9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0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07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9EB5ED8F-7C63-49DC-82B9-BFBCE08CFC2D}"/>
              </a:ext>
            </a:extLst>
          </p:cNvPr>
          <p:cNvSpPr/>
          <p:nvPr/>
        </p:nvSpPr>
        <p:spPr>
          <a:xfrm>
            <a:off x="1443789" y="8555555"/>
            <a:ext cx="227637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KARTE, S KATERIMI PRIPRAVITE VAŠO RAZDELITEV</a:t>
            </a:r>
          </a:p>
        </p:txBody>
      </p:sp>
    </p:spTree>
    <p:extLst>
      <p:ext uri="{BB962C8B-B14F-4D97-AF65-F5344CB8AC3E}">
        <p14:creationId xmlns:p14="http://schemas.microsoft.com/office/powerpoint/2010/main" val="279186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2098884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66027" y="15656273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5907" y="7191485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85907" y="17136605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7066" y="12843126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14210" y="11398340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893742" y="8627094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929921" y="5808685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874532" y="2919645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885907" y="4394533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842289" y="1512650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899876" y="14263264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949478" y="9976010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8956" y="1758256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3351" y="1614522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1521920" y="14541879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766172" y="3396345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3733783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742154" y="339634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4722682" y="343022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5683736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6589463" y="344367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7567581" y="343022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10503067" y="344367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11507613" y="33850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4807317" y="114092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273640" y="114092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8539536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5466315" y="1453555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6404424" y="1456838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2552624" y="1449961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3510870" y="1447850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4469692" y="1451566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7389974" y="145847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8434987" y="1462270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9423750" y="146678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0420373" y="146131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1406705" y="1462826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12504187" y="146131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3543081" y="1466784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265992" y="595325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218956" y="739059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242861" y="103928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233361" y="1181429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203351" y="1325325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293739" y="44887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258728" y="158181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242861" y="303825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9527085" y="33824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218956" y="146571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12483595" y="33963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3515638" y="3382482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230927" y="881970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4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5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6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8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0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00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F12070E-D8E8-46A8-8C3F-1C41FC866689}"/>
              </a:ext>
            </a:extLst>
          </p:cNvPr>
          <p:cNvSpPr/>
          <p:nvPr/>
        </p:nvSpPr>
        <p:spPr>
          <a:xfrm>
            <a:off x="1236370" y="7953976"/>
            <a:ext cx="22763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 KARTE, S KATERIMI PRIPRAVITE VAŠO RAZDELITEV IN POSNAMETE DOLOČENO IGRALNO SITUACIJO</a:t>
            </a:r>
          </a:p>
        </p:txBody>
      </p:sp>
    </p:spTree>
    <p:extLst>
      <p:ext uri="{BB962C8B-B14F-4D97-AF65-F5344CB8AC3E}">
        <p14:creationId xmlns:p14="http://schemas.microsoft.com/office/powerpoint/2010/main" val="369190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"/>
          <p:cNvGrpSpPr/>
          <p:nvPr/>
        </p:nvGrpSpPr>
        <p:grpSpPr>
          <a:xfrm>
            <a:off x="2057319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66027" y="15656273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85907" y="7191485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85907" y="17136605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17066" y="12843126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14210" y="11398340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893742" y="8627094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929921" y="5808685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874532" y="2919645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885907" y="4394533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842289" y="1512650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899876" y="14263264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949478" y="9976010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>
            <p:extLst>
              <p:ext uri="{D42A27DB-BD31-4B8C-83A1-F6EECF244321}">
                <p14:modId xmlns:p14="http://schemas.microsoft.com/office/powerpoint/2010/main" val="3853455776"/>
              </p:ext>
            </p:extLst>
          </p:nvPr>
        </p:nvGraphicFramePr>
        <p:xfrm>
          <a:off x="16135595" y="0"/>
          <a:ext cx="8952048" cy="18643924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7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2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2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4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9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42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57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602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55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38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94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78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57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8956" y="1758256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3351" y="1614522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521920" y="14541879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766172" y="3396345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733783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742154" y="339634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722682" y="343022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683736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6589463" y="344367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567581" y="343022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503067" y="344367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1507613" y="33850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4807317" y="114092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73640" y="114092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8539536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5466315" y="1453555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6404424" y="1456838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552624" y="1449961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510870" y="1447850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4469692" y="1451566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7389974" y="145847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8434987" y="1462270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9423750" y="146678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10420373" y="146131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11406705" y="1462826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12504187" y="146131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13543081" y="1466784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65992" y="595325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18956" y="739059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42861" y="103928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3361" y="1181429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203351" y="1325325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93739" y="44887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58728" y="158181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42861" y="303825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9527085" y="33824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18956" y="146571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12483595" y="33963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13515638" y="3382482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230927" y="881970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87" name="Google Shape;187;p2"/>
          <p:cNvGraphicFramePr/>
          <p:nvPr>
            <p:extLst>
              <p:ext uri="{D42A27DB-BD31-4B8C-83A1-F6EECF244321}">
                <p14:modId xmlns:p14="http://schemas.microsoft.com/office/powerpoint/2010/main" val="658156674"/>
              </p:ext>
            </p:extLst>
          </p:nvPr>
        </p:nvGraphicFramePr>
        <p:xfrm>
          <a:off x="16210300" y="16238962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1" r:id="rId56" imgW="639689" imgH="650795" progId="CorelDraw.Graphic.20">
                  <p:embed/>
                </p:oleObj>
              </mc:Choice>
              <mc:Fallback>
                <p:oleObj r:id="rId56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57">
                        <a:alphaModFix/>
                      </a:blip>
                      <a:srcRect/>
                      <a:stretch/>
                    </p:blipFill>
                    <p:spPr>
                      <a:xfrm>
                        <a:off x="16210300" y="16238962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>
            <p:extLst>
              <p:ext uri="{D42A27DB-BD31-4B8C-83A1-F6EECF244321}">
                <p14:modId xmlns:p14="http://schemas.microsoft.com/office/powerpoint/2010/main" val="3432735584"/>
              </p:ext>
            </p:extLst>
          </p:nvPr>
        </p:nvGraphicFramePr>
        <p:xfrm>
          <a:off x="16166315" y="13090721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2" r:id="rId58" imgW="735723" imgH="720657" progId="CorelDraw.Graphic.20">
                  <p:embed/>
                </p:oleObj>
              </mc:Choice>
              <mc:Fallback>
                <p:oleObj r:id="rId58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59">
                        <a:alphaModFix/>
                      </a:blip>
                      <a:srcRect/>
                      <a:stretch/>
                    </p:blipFill>
                    <p:spPr>
                      <a:xfrm>
                        <a:off x="16166315" y="13090721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>
            <p:extLst>
              <p:ext uri="{D42A27DB-BD31-4B8C-83A1-F6EECF244321}">
                <p14:modId xmlns:p14="http://schemas.microsoft.com/office/powerpoint/2010/main" val="2533498256"/>
              </p:ext>
            </p:extLst>
          </p:nvPr>
        </p:nvGraphicFramePr>
        <p:xfrm>
          <a:off x="16138063" y="11610782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3" r:id="rId60" imgW="692709" imgH="638201" progId="CorelDraw.Graphic.20">
                  <p:embed/>
                </p:oleObj>
              </mc:Choice>
              <mc:Fallback>
                <p:oleObj r:id="rId60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61">
                        <a:alphaModFix/>
                      </a:blip>
                      <a:srcRect/>
                      <a:stretch/>
                    </p:blipFill>
                    <p:spPr>
                      <a:xfrm>
                        <a:off x="16138063" y="11610782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>
            <p:extLst>
              <p:ext uri="{D42A27DB-BD31-4B8C-83A1-F6EECF244321}">
                <p14:modId xmlns:p14="http://schemas.microsoft.com/office/powerpoint/2010/main" val="2690090786"/>
              </p:ext>
            </p:extLst>
          </p:nvPr>
        </p:nvGraphicFramePr>
        <p:xfrm>
          <a:off x="16106057" y="10172524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4" r:id="rId62" imgW="735723" imgH="721249" progId="CorelDraw.Graphic.20">
                  <p:embed/>
                </p:oleObj>
              </mc:Choice>
              <mc:Fallback>
                <p:oleObj r:id="rId62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63">
                        <a:alphaModFix/>
                      </a:blip>
                      <a:srcRect/>
                      <a:stretch/>
                    </p:blipFill>
                    <p:spPr>
                      <a:xfrm>
                        <a:off x="16106057" y="10172524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>
            <p:extLst>
              <p:ext uri="{D42A27DB-BD31-4B8C-83A1-F6EECF244321}">
                <p14:modId xmlns:p14="http://schemas.microsoft.com/office/powerpoint/2010/main" val="330143051"/>
              </p:ext>
            </p:extLst>
          </p:nvPr>
        </p:nvGraphicFramePr>
        <p:xfrm>
          <a:off x="16050904" y="8654013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5" r:id="rId64" imgW="650431" imgH="611275" progId="CorelDraw.Graphic.20">
                  <p:embed/>
                </p:oleObj>
              </mc:Choice>
              <mc:Fallback>
                <p:oleObj r:id="rId64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65">
                        <a:alphaModFix/>
                      </a:blip>
                      <a:srcRect/>
                      <a:stretch/>
                    </p:blipFill>
                    <p:spPr>
                      <a:xfrm>
                        <a:off x="16050904" y="8654013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16284262" y="17579450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6271626" y="1463456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>
            <p:extLst>
              <p:ext uri="{D42A27DB-BD31-4B8C-83A1-F6EECF244321}">
                <p14:modId xmlns:p14="http://schemas.microsoft.com/office/powerpoint/2010/main" val="2576358352"/>
              </p:ext>
            </p:extLst>
          </p:nvPr>
        </p:nvGraphicFramePr>
        <p:xfrm>
          <a:off x="16210300" y="618298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6" r:id="rId68" imgW="776418" imgH="730596" progId="CorelDraw.Graphic.20">
                  <p:embed/>
                </p:oleObj>
              </mc:Choice>
              <mc:Fallback>
                <p:oleObj r:id="rId68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69">
                        <a:alphaModFix/>
                      </a:blip>
                      <a:srcRect/>
                      <a:stretch/>
                    </p:blipFill>
                    <p:spPr>
                      <a:xfrm>
                        <a:off x="16210300" y="618298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>
            <p:extLst>
              <p:ext uri="{D42A27DB-BD31-4B8C-83A1-F6EECF244321}">
                <p14:modId xmlns:p14="http://schemas.microsoft.com/office/powerpoint/2010/main" val="2150904735"/>
              </p:ext>
            </p:extLst>
          </p:nvPr>
        </p:nvGraphicFramePr>
        <p:xfrm>
          <a:off x="16185389" y="4866443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7" r:id="rId70" imgW="775023" imgH="730595" progId="CorelDraw.Graphic.20">
                  <p:embed/>
                </p:oleObj>
              </mc:Choice>
              <mc:Fallback>
                <p:oleObj r:id="rId70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71">
                        <a:alphaModFix/>
                      </a:blip>
                      <a:srcRect/>
                      <a:stretch/>
                    </p:blipFill>
                    <p:spPr>
                      <a:xfrm>
                        <a:off x="16185389" y="4866443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>
            <p:extLst>
              <p:ext uri="{D42A27DB-BD31-4B8C-83A1-F6EECF244321}">
                <p14:modId xmlns:p14="http://schemas.microsoft.com/office/powerpoint/2010/main" val="1945955415"/>
              </p:ext>
            </p:extLst>
          </p:nvPr>
        </p:nvGraphicFramePr>
        <p:xfrm>
          <a:off x="16148161" y="2300830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8" r:id="rId72" imgW="814592" imgH="806581" progId="CorelDraw.Graphic.20">
                  <p:embed/>
                </p:oleObj>
              </mc:Choice>
              <mc:Fallback>
                <p:oleObj r:id="rId72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73">
                        <a:alphaModFix/>
                      </a:blip>
                      <a:srcRect/>
                      <a:stretch/>
                    </p:blipFill>
                    <p:spPr>
                      <a:xfrm>
                        <a:off x="16148161" y="2300830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>
            <p:extLst>
              <p:ext uri="{D42A27DB-BD31-4B8C-83A1-F6EECF244321}">
                <p14:modId xmlns:p14="http://schemas.microsoft.com/office/powerpoint/2010/main" val="3306205923"/>
              </p:ext>
            </p:extLst>
          </p:nvPr>
        </p:nvGraphicFramePr>
        <p:xfrm>
          <a:off x="16239071" y="905215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9" r:id="rId74" imgW="735723" imgH="658532" progId="CorelDraw.Graphic.20">
                  <p:embed/>
                </p:oleObj>
              </mc:Choice>
              <mc:Fallback>
                <p:oleObj r:id="rId74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75">
                        <a:alphaModFix/>
                      </a:blip>
                      <a:srcRect/>
                      <a:stretch/>
                    </p:blipFill>
                    <p:spPr>
                      <a:xfrm>
                        <a:off x="16239071" y="905215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6312016" y="358746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6266338" y="7313802"/>
            <a:ext cx="516443" cy="566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9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F12070E-D8E8-46A8-8C3F-1C41FC866689}"/>
              </a:ext>
            </a:extLst>
          </p:cNvPr>
          <p:cNvSpPr/>
          <p:nvPr/>
        </p:nvSpPr>
        <p:spPr>
          <a:xfrm>
            <a:off x="1236370" y="7953976"/>
            <a:ext cx="22763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 MEŠALNICA KART</a:t>
            </a:r>
          </a:p>
        </p:txBody>
      </p:sp>
    </p:spTree>
    <p:extLst>
      <p:ext uri="{BB962C8B-B14F-4D97-AF65-F5344CB8AC3E}">
        <p14:creationId xmlns:p14="http://schemas.microsoft.com/office/powerpoint/2010/main" val="272234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2930154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5421" y="724065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83873" y="2011585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364504" y="17059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11560" y="2014913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66770" y="1652383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45224" y="1880332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411999" y="2082783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84588" y="1527353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03138" y="2522953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303055" y="1782391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921271" y="1383854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617476" y="2096437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834317" y="95902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452542" y="199270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13858448" y="937459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2339643" y="1795432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14537634" y="16510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13710222" y="136009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3994927" y="155789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465769" y="125831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15022423" y="233747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15502504" y="173833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12309133" y="124035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13125884" y="72577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3347754" y="1667070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14948314" y="1006960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2975857" y="179534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12975857" y="114914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2120247" y="148621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3530240" y="109178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14119543" y="179093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14806216" y="19360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3453044" y="165553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12597036" y="131426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13127720" y="138385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3597074" y="105017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2393263" y="124035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12870146" y="1775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3991632" y="1511923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4099870" y="86257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4685354" y="110913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4133364" y="172242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14028578" y="53630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5028039" y="183053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463796" y="1505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2159306" y="121659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14363253" y="12196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3833319" y="126480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4170918" y="131254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12838346" y="255071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1366319" y="1590260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3497789" y="196738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6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7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8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9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0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1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2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3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4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02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EBE8E465-A872-4E57-8A71-3553DE5E1FA1}"/>
              </a:ext>
            </a:extLst>
          </p:cNvPr>
          <p:cNvSpPr/>
          <p:nvPr/>
        </p:nvSpPr>
        <p:spPr>
          <a:xfrm>
            <a:off x="0" y="0"/>
            <a:ext cx="25236488" cy="188642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BF12070E-D8E8-46A8-8C3F-1C41FC866689}"/>
              </a:ext>
            </a:extLst>
          </p:cNvPr>
          <p:cNvSpPr/>
          <p:nvPr/>
        </p:nvSpPr>
        <p:spPr>
          <a:xfrm>
            <a:off x="1236370" y="7953976"/>
            <a:ext cx="22763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 IGRANJE</a:t>
            </a:r>
          </a:p>
        </p:txBody>
      </p:sp>
    </p:spTree>
    <p:extLst>
      <p:ext uri="{BB962C8B-B14F-4D97-AF65-F5344CB8AC3E}">
        <p14:creationId xmlns:p14="http://schemas.microsoft.com/office/powerpoint/2010/main" val="365515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3695" y="9990083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07345" y="14525843"/>
            <a:ext cx="767002" cy="13885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28705" y="3344971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05174" y="9983604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902782" y="14525843"/>
            <a:ext cx="786069" cy="13885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998297" y="3309091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45455" y="9983604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709892" y="14597672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6064" y="10019857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2877485" y="333207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502737" y="8907447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113527" y="10043784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>
            <p:extLst>
              <p:ext uri="{D42A27DB-BD31-4B8C-83A1-F6EECF244321}">
                <p14:modId xmlns:p14="http://schemas.microsoft.com/office/powerpoint/2010/main" val="2682698804"/>
              </p:ext>
            </p:extLst>
          </p:nvPr>
        </p:nvGraphicFramePr>
        <p:xfrm>
          <a:off x="17773104" y="4958182"/>
          <a:ext cx="3199750" cy="935067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04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68265" y="855263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872997" y="336071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13868158" y="7236221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331087" y="5779517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692030" y="1465873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3556918" y="34025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3759662" y="1469604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4783524" y="1469604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14894819" y="541780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1406948" y="578965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4619268" y="34025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5729196" y="33659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1693407" y="14500169"/>
            <a:ext cx="795873" cy="14054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749591" y="14491075"/>
            <a:ext cx="746542" cy="14145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5925361" y="545076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6743431" y="34025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395150" y="719966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331087" y="72381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14976318" y="720454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15922710" y="71550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6892492" y="72107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5845286" y="146715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7722671" y="33298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6709041" y="89618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4437252" y="895356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2392172" y="715687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3327252" y="7156871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4822267" y="107630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0701802" y="14499838"/>
            <a:ext cx="746542" cy="1414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9735961" y="14491075"/>
            <a:ext cx="746542" cy="1414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881248" y="329721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5821692" y="10765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385434" y="855263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2580327" y="338387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13837639" y="545418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6911145" y="545077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0894509" y="332019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6767398" y="14597672"/>
            <a:ext cx="746542" cy="14145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7767045" y="14501679"/>
            <a:ext cx="746542" cy="14126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8758391" y="33298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6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7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8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9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0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1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2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3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4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58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"/>
          <p:cNvGrpSpPr/>
          <p:nvPr/>
        </p:nvGrpSpPr>
        <p:grpSpPr>
          <a:xfrm>
            <a:off x="2047476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graphicFrame>
        <p:nvGraphicFramePr>
          <p:cNvPr id="103" name="Google Shape;103;p2"/>
          <p:cNvGraphicFramePr/>
          <p:nvPr/>
        </p:nvGraphicFramePr>
        <p:xfrm>
          <a:off x="16135595" y="0"/>
          <a:ext cx="8952048" cy="18643924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7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1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2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2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444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9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42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57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602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55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38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940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78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57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44" name="Google Shape;14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6717" y="8139732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141" y="675465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7871" y="1456390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9302" y="675465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35790" y="341553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290210" y="813973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89463" y="676679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218935" y="815391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44687" y="829806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80133" y="831023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520392" y="345460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547141" y="345460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921496" y="14563907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6210300" y="16238962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r:id="rId17" imgW="639689" imgH="650795" progId="CorelDraw.Graphic.20">
                  <p:embed/>
                </p:oleObj>
              </mc:Choice>
              <mc:Fallback>
                <p:oleObj r:id="rId17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18">
                        <a:alphaModFix/>
                      </a:blip>
                      <a:srcRect/>
                      <a:stretch/>
                    </p:blipFill>
                    <p:spPr>
                      <a:xfrm>
                        <a:off x="16210300" y="16238962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6166315" y="13090721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r:id="rId19" imgW="735723" imgH="720657" progId="CorelDraw.Graphic.20">
                  <p:embed/>
                </p:oleObj>
              </mc:Choice>
              <mc:Fallback>
                <p:oleObj r:id="rId19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20">
                        <a:alphaModFix/>
                      </a:blip>
                      <a:srcRect/>
                      <a:stretch/>
                    </p:blipFill>
                    <p:spPr>
                      <a:xfrm>
                        <a:off x="16166315" y="13090721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6138063" y="11610782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r:id="rId21" imgW="692709" imgH="638201" progId="CorelDraw.Graphic.20">
                  <p:embed/>
                </p:oleObj>
              </mc:Choice>
              <mc:Fallback>
                <p:oleObj r:id="rId21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22">
                        <a:alphaModFix/>
                      </a:blip>
                      <a:srcRect/>
                      <a:stretch/>
                    </p:blipFill>
                    <p:spPr>
                      <a:xfrm>
                        <a:off x="16138063" y="11610782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6106057" y="10172524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r:id="rId23" imgW="735723" imgH="721249" progId="CorelDraw.Graphic.20">
                  <p:embed/>
                </p:oleObj>
              </mc:Choice>
              <mc:Fallback>
                <p:oleObj r:id="rId23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24">
                        <a:alphaModFix/>
                      </a:blip>
                      <a:srcRect/>
                      <a:stretch/>
                    </p:blipFill>
                    <p:spPr>
                      <a:xfrm>
                        <a:off x="16106057" y="10172524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6050904" y="8654013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r:id="rId25" imgW="650431" imgH="611275" progId="CorelDraw.Graphic.20">
                  <p:embed/>
                </p:oleObj>
              </mc:Choice>
              <mc:Fallback>
                <p:oleObj r:id="rId25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26">
                        <a:alphaModFix/>
                      </a:blip>
                      <a:srcRect/>
                      <a:stretch/>
                    </p:blipFill>
                    <p:spPr>
                      <a:xfrm>
                        <a:off x="16050904" y="8654013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6284262" y="17579450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16271626" y="1463456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6210300" y="618298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r:id="rId29" imgW="776418" imgH="730596" progId="CorelDraw.Graphic.20">
                  <p:embed/>
                </p:oleObj>
              </mc:Choice>
              <mc:Fallback>
                <p:oleObj r:id="rId29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30">
                        <a:alphaModFix/>
                      </a:blip>
                      <a:srcRect/>
                      <a:stretch/>
                    </p:blipFill>
                    <p:spPr>
                      <a:xfrm>
                        <a:off x="16210300" y="618298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6185389" y="4866443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r:id="rId31" imgW="775023" imgH="730595" progId="CorelDraw.Graphic.20">
                  <p:embed/>
                </p:oleObj>
              </mc:Choice>
              <mc:Fallback>
                <p:oleObj r:id="rId31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32">
                        <a:alphaModFix/>
                      </a:blip>
                      <a:srcRect/>
                      <a:stretch/>
                    </p:blipFill>
                    <p:spPr>
                      <a:xfrm>
                        <a:off x="16185389" y="4866443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6148161" y="2300830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r:id="rId33" imgW="814592" imgH="806581" progId="CorelDraw.Graphic.20">
                  <p:embed/>
                </p:oleObj>
              </mc:Choice>
              <mc:Fallback>
                <p:oleObj r:id="rId33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34">
                        <a:alphaModFix/>
                      </a:blip>
                      <a:srcRect/>
                      <a:stretch/>
                    </p:blipFill>
                    <p:spPr>
                      <a:xfrm>
                        <a:off x="16148161" y="2300830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6239071" y="905215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r:id="rId35" imgW="735723" imgH="658532" progId="CorelDraw.Graphic.20">
                  <p:embed/>
                </p:oleObj>
              </mc:Choice>
              <mc:Fallback>
                <p:oleObj r:id="rId35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36">
                        <a:alphaModFix/>
                      </a:blip>
                      <a:srcRect/>
                      <a:stretch/>
                    </p:blipFill>
                    <p:spPr>
                      <a:xfrm>
                        <a:off x="16239071" y="905215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16312016" y="358746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16266338" y="7313802"/>
            <a:ext cx="516443" cy="566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43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1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2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3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4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5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6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7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8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9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4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0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1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2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3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4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5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6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7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8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78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5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6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7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8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9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0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1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2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3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12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9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0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1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2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3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4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5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6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7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09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3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4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5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6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7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8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1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41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7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8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9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0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1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2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3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4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5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43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A113DBE-777F-423B-B944-068473587DC3}"/>
              </a:ext>
            </a:extLst>
          </p:cNvPr>
          <p:cNvSpPr txBox="1"/>
          <p:nvPr/>
        </p:nvSpPr>
        <p:spPr>
          <a:xfrm>
            <a:off x="21181120" y="6503209"/>
            <a:ext cx="399107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SOUTH:</a:t>
            </a:r>
          </a:p>
          <a:p>
            <a:endParaRPr lang="sl-SI" sz="2000" b="1" dirty="0"/>
          </a:p>
          <a:p>
            <a:r>
              <a:rPr lang="sl-SI" sz="2000" b="1" dirty="0"/>
              <a:t>WEST:</a:t>
            </a:r>
          </a:p>
          <a:p>
            <a:endParaRPr lang="sl-SI" sz="2000" b="1" dirty="0"/>
          </a:p>
          <a:p>
            <a:r>
              <a:rPr lang="sl-SI" sz="2000" b="1" dirty="0"/>
              <a:t>NORD:</a:t>
            </a:r>
          </a:p>
          <a:p>
            <a:endParaRPr lang="sl-SI" sz="2000" b="1" dirty="0"/>
          </a:p>
          <a:p>
            <a:r>
              <a:rPr lang="sl-SI" sz="2000" b="1" dirty="0"/>
              <a:t>EAST:</a:t>
            </a:r>
          </a:p>
        </p:txBody>
      </p:sp>
      <p:graphicFrame>
        <p:nvGraphicFramePr>
          <p:cNvPr id="84" name="Google Shape;84;p2"/>
          <p:cNvGraphicFramePr/>
          <p:nvPr>
            <p:extLst/>
          </p:nvPr>
        </p:nvGraphicFramePr>
        <p:xfrm>
          <a:off x="21123531" y="8976073"/>
          <a:ext cx="4094250" cy="534780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8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5" name="Google Shape;85;p2"/>
          <p:cNvGrpSpPr/>
          <p:nvPr/>
        </p:nvGrpSpPr>
        <p:grpSpPr>
          <a:xfrm>
            <a:off x="3096410" y="4855889"/>
            <a:ext cx="11911371" cy="9469151"/>
            <a:chOff x="1807632" y="4414575"/>
            <a:chExt cx="8576736" cy="6545345"/>
          </a:xfrm>
        </p:grpSpPr>
        <p:sp>
          <p:nvSpPr>
            <p:cNvPr id="86" name="Google Shape;86;p2"/>
            <p:cNvSpPr/>
            <p:nvPr/>
          </p:nvSpPr>
          <p:spPr>
            <a:xfrm>
              <a:off x="1807632" y="4414575"/>
              <a:ext cx="8576736" cy="6545345"/>
            </a:xfrm>
            <a:prstGeom prst="trapezoid">
              <a:avLst>
                <a:gd name="adj" fmla="val 18277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125" tIns="54050" rIns="108125" bIns="540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5476211" y="10417540"/>
              <a:ext cx="1250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SOUTH</a:t>
              </a: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5413102" y="4446472"/>
              <a:ext cx="1394100" cy="4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NORTH</a:t>
              </a:r>
              <a:endParaRPr/>
            </a:p>
          </p:txBody>
        </p:sp>
        <p:sp>
          <p:nvSpPr>
            <p:cNvPr id="89" name="Google Shape;89;p2"/>
            <p:cNvSpPr txBox="1"/>
            <p:nvPr/>
          </p:nvSpPr>
          <p:spPr>
            <a:xfrm rot="16791252">
              <a:off x="2221296" y="6818398"/>
              <a:ext cx="1269124" cy="432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WEST</a:t>
              </a:r>
              <a:endParaRPr dirty="0"/>
            </a:p>
          </p:txBody>
        </p:sp>
        <p:sp>
          <p:nvSpPr>
            <p:cNvPr id="90" name="Google Shape;90;p2"/>
            <p:cNvSpPr txBox="1"/>
            <p:nvPr/>
          </p:nvSpPr>
          <p:spPr>
            <a:xfrm rot="15597584">
              <a:off x="8998197" y="7061837"/>
              <a:ext cx="778163" cy="432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311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EAST</a:t>
              </a:r>
              <a:endParaRPr dirty="0"/>
            </a:p>
          </p:txBody>
        </p:sp>
      </p:grp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16579" y="3317652"/>
            <a:ext cx="856603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09981" y="1178616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3745" y="3350594"/>
            <a:ext cx="847039" cy="126875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5578" y="11897378"/>
            <a:ext cx="877722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45550" y="14613896"/>
            <a:ext cx="860468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806" y="11949575"/>
            <a:ext cx="84205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846991" y="11763426"/>
            <a:ext cx="85069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214159" y="14551040"/>
            <a:ext cx="839596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3271526" y="14568422"/>
            <a:ext cx="816845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65187" y="14525206"/>
            <a:ext cx="87056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93427" y="11897383"/>
            <a:ext cx="879981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24222" y="11808433"/>
            <a:ext cx="832197" cy="12686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aphicFrame>
        <p:nvGraphicFramePr>
          <p:cNvPr id="103" name="Google Shape;103;p2"/>
          <p:cNvGraphicFramePr/>
          <p:nvPr/>
        </p:nvGraphicFramePr>
        <p:xfrm>
          <a:off x="17773104" y="4958182"/>
          <a:ext cx="3199750" cy="9358650"/>
        </p:xfrm>
        <a:graphic>
          <a:graphicData uri="http://schemas.openxmlformats.org/drawingml/2006/table">
            <a:tbl>
              <a:tblPr firstRow="1" bandRow="1">
                <a:noFill/>
                <a:tableStyleId>{1DCC9F82-A774-4A5B-BDB7-FAAF6BAC5D33}</a:tableStyleId>
              </a:tblPr>
              <a:tblGrid>
                <a:gridCol w="74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900"/>
                        <a:t>ŠTIH</a:t>
                      </a:r>
                      <a:endParaRPr/>
                    </a:p>
                  </a:txBody>
                  <a:tcPr marL="108125" marR="108125" marT="54075" marB="54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W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N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E</a:t>
                      </a:r>
                      <a:endParaRPr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3600"/>
                        <a:t>S</a:t>
                      </a:r>
                      <a:endParaRPr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/>
                    </a:p>
                  </a:txBody>
                  <a:tcPr marL="108125" marR="108125" marT="54075" marB="54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/>
                    </a:p>
                  </a:txBody>
                  <a:tcPr marL="108125" marR="108125" marT="54075" marB="540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4" name="Google Shape;10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238797" y="330578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261034" y="326085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1286587" y="9130874"/>
            <a:ext cx="526276" cy="26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318918" y="9831333"/>
            <a:ext cx="527890" cy="2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160885" y="9183106"/>
            <a:ext cx="29893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2188261" y="9813838"/>
            <a:ext cx="346251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306133" y="10515696"/>
            <a:ext cx="527890" cy="25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1293079" y="11220609"/>
            <a:ext cx="527890" cy="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21271073" y="11920236"/>
            <a:ext cx="527890" cy="24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1257744" y="12628075"/>
            <a:ext cx="527890" cy="24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1293079" y="13203012"/>
            <a:ext cx="527890" cy="23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2181858" y="10492002"/>
            <a:ext cx="34123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201371" y="11241413"/>
            <a:ext cx="37821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237252" y="11906158"/>
            <a:ext cx="355869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2221343" y="12515042"/>
            <a:ext cx="338260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2167304" y="13180621"/>
            <a:ext cx="361755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2938860" y="916530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2949330" y="983132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4691092" y="91749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4707559" y="9844510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3067513" y="11200065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23018660" y="1051569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23058666" y="1186968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3021625" y="1251504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22949330" y="13164349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4681742" y="1062440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4675479" y="11195407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24638754" y="12515941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24707559" y="1312960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820021" y="918310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3785429" y="9813838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47">
            <a:alphaModFix/>
          </a:blip>
          <a:srcRect r="61764"/>
          <a:stretch/>
        </p:blipFill>
        <p:spPr>
          <a:xfrm>
            <a:off x="23785429" y="10492002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23793031" y="11170166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23838708" y="1184531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23838708" y="1253751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23821184" y="13215034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24652085" y="11790393"/>
            <a:ext cx="298002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22190766" y="13909246"/>
            <a:ext cx="354538" cy="255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54">
            <a:alphaModFix/>
          </a:blip>
          <a:srcRect l="19445" t="10256"/>
          <a:stretch/>
        </p:blipFill>
        <p:spPr>
          <a:xfrm>
            <a:off x="21421804" y="13909242"/>
            <a:ext cx="210223" cy="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4091367" y="14592324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140294" y="5719988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2426709" y="323467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58">
            <a:alphaModFix/>
          </a:blip>
          <a:srcRect/>
          <a:stretch/>
        </p:blipFill>
        <p:spPr>
          <a:xfrm>
            <a:off x="2270450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14587137" y="583264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60">
            <a:alphaModFix/>
          </a:blip>
          <a:srcRect/>
          <a:stretch/>
        </p:blipFill>
        <p:spPr>
          <a:xfrm>
            <a:off x="15619497" y="58326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61">
            <a:alphaModFix/>
          </a:blip>
          <a:srcRect/>
          <a:stretch/>
        </p:blipFill>
        <p:spPr>
          <a:xfrm>
            <a:off x="3176077" y="1463675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62">
            <a:alphaModFix/>
          </a:blip>
          <a:srcRect/>
          <a:stretch/>
        </p:blipFill>
        <p:spPr>
          <a:xfrm>
            <a:off x="3486453" y="326242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63">
            <a:alphaModFix/>
          </a:blip>
          <a:srcRect/>
          <a:stretch/>
        </p:blipFill>
        <p:spPr>
          <a:xfrm>
            <a:off x="2138719" y="5792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4">
            <a:alphaModFix/>
          </a:blip>
          <a:srcRect/>
          <a:stretch/>
        </p:blipFill>
        <p:spPr>
          <a:xfrm>
            <a:off x="4451367" y="322308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65">
            <a:alphaModFix/>
          </a:blip>
          <a:srcRect/>
          <a:stretch/>
        </p:blipFill>
        <p:spPr>
          <a:xfrm>
            <a:off x="10169155" y="14501446"/>
            <a:ext cx="871200" cy="128409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66">
            <a:alphaModFix/>
          </a:blip>
          <a:srcRect/>
          <a:stretch/>
        </p:blipFill>
        <p:spPr>
          <a:xfrm>
            <a:off x="8354380" y="3221336"/>
            <a:ext cx="817200" cy="12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67">
            <a:alphaModFix/>
          </a:blip>
          <a:srcRect/>
          <a:stretch/>
        </p:blipFill>
        <p:spPr>
          <a:xfrm>
            <a:off x="144860" y="72106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7020670" y="14560821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9">
            <a:alphaModFix/>
          </a:blip>
          <a:srcRect/>
          <a:stretch/>
        </p:blipFill>
        <p:spPr>
          <a:xfrm>
            <a:off x="1019544" y="897323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0">
            <a:alphaModFix/>
          </a:blip>
          <a:srcRect/>
          <a:stretch/>
        </p:blipFill>
        <p:spPr>
          <a:xfrm>
            <a:off x="126210" y="892104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71">
            <a:alphaModFix/>
          </a:blip>
          <a:srcRect/>
          <a:stretch/>
        </p:blipFill>
        <p:spPr>
          <a:xfrm>
            <a:off x="5045622" y="14563844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15526" y="1455104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73">
            <a:alphaModFix/>
          </a:blip>
          <a:srcRect/>
          <a:stretch/>
        </p:blipFill>
        <p:spPr>
          <a:xfrm>
            <a:off x="15751897" y="742451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74">
            <a:alphaModFix/>
          </a:blip>
          <a:srcRect/>
          <a:stretch/>
        </p:blipFill>
        <p:spPr>
          <a:xfrm>
            <a:off x="6411923" y="318022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75">
            <a:alphaModFix/>
          </a:blip>
          <a:srcRect/>
          <a:stretch/>
        </p:blipFill>
        <p:spPr>
          <a:xfrm>
            <a:off x="8041354" y="14544662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76">
            <a:alphaModFix/>
          </a:blip>
          <a:srcRect/>
          <a:stretch/>
        </p:blipFill>
        <p:spPr>
          <a:xfrm>
            <a:off x="14765957" y="7424515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77">
            <a:alphaModFix/>
          </a:blip>
          <a:srcRect/>
          <a:stretch/>
        </p:blipFill>
        <p:spPr>
          <a:xfrm>
            <a:off x="1966868" y="90714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380670" y="3202679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79">
            <a:alphaModFix/>
          </a:blip>
          <a:srcRect/>
          <a:stretch/>
        </p:blipFill>
        <p:spPr>
          <a:xfrm>
            <a:off x="16737871" y="7462162"/>
            <a:ext cx="817200" cy="1217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5799119" y="887291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81">
            <a:alphaModFix/>
          </a:blip>
          <a:srcRect/>
          <a:stretch/>
        </p:blipFill>
        <p:spPr>
          <a:xfrm>
            <a:off x="1155848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82">
            <a:alphaModFix/>
          </a:blip>
          <a:srcRect/>
          <a:stretch/>
        </p:blipFill>
        <p:spPr>
          <a:xfrm>
            <a:off x="15896213" y="1036389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3">
            <a:alphaModFix/>
          </a:blip>
          <a:srcRect/>
          <a:stretch/>
        </p:blipFill>
        <p:spPr>
          <a:xfrm>
            <a:off x="9116196" y="1450144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84">
            <a:alphaModFix/>
          </a:blip>
          <a:srcRect/>
          <a:stretch/>
        </p:blipFill>
        <p:spPr>
          <a:xfrm>
            <a:off x="10325905" y="328729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85">
            <a:alphaModFix/>
          </a:blip>
          <a:srcRect/>
          <a:stretch/>
        </p:blipFill>
        <p:spPr>
          <a:xfrm>
            <a:off x="14812127" y="8932510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86">
            <a:alphaModFix/>
          </a:blip>
          <a:srcRect/>
          <a:stretch/>
        </p:blipFill>
        <p:spPr>
          <a:xfrm>
            <a:off x="144873" y="1043530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87">
            <a:alphaModFix/>
          </a:blip>
          <a:srcRect/>
          <a:stretch/>
        </p:blipFill>
        <p:spPr>
          <a:xfrm>
            <a:off x="9328060" y="3247286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"/>
          <p:cNvPicPr preferRelativeResize="0"/>
          <p:nvPr/>
        </p:nvPicPr>
        <p:blipFill rotWithShape="1">
          <a:blip r:embed="rId88">
            <a:alphaModFix/>
          </a:blip>
          <a:srcRect/>
          <a:stretch/>
        </p:blipFill>
        <p:spPr>
          <a:xfrm>
            <a:off x="1155844" y="5782973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7" name="Google Shape;177;p2"/>
          <p:cNvPicPr preferRelativeResize="0"/>
          <p:nvPr/>
        </p:nvPicPr>
        <p:blipFill rotWithShape="1">
          <a:blip r:embed="rId89">
            <a:alphaModFix/>
          </a:blip>
          <a:srcRect/>
          <a:stretch/>
        </p:blipFill>
        <p:spPr>
          <a:xfrm>
            <a:off x="16847075" y="1032977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90">
            <a:alphaModFix/>
          </a:blip>
          <a:srcRect/>
          <a:stretch/>
        </p:blipFill>
        <p:spPr>
          <a:xfrm>
            <a:off x="5425062" y="3221348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91">
            <a:alphaModFix/>
          </a:blip>
          <a:srcRect/>
          <a:stretch/>
        </p:blipFill>
        <p:spPr>
          <a:xfrm>
            <a:off x="1238246" y="7308856"/>
            <a:ext cx="817200" cy="12907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92">
            <a:alphaModFix/>
          </a:blip>
          <a:srcRect/>
          <a:stretch/>
        </p:blipFill>
        <p:spPr>
          <a:xfrm>
            <a:off x="16814018" y="8833737"/>
            <a:ext cx="817200" cy="12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96765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11558" y="13849268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2851900" y="13712360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3684355" y="13695233"/>
            <a:ext cx="572974" cy="37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"/>
          <p:cNvPicPr preferRelativeResize="0"/>
          <p:nvPr/>
        </p:nvPicPr>
        <p:blipFill rotWithShape="1">
          <a:blip r:embed="rId93">
            <a:alphaModFix/>
          </a:blip>
          <a:srcRect/>
          <a:stretch/>
        </p:blipFill>
        <p:spPr>
          <a:xfrm>
            <a:off x="24541630" y="13713927"/>
            <a:ext cx="572974" cy="3741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2"/>
          <p:cNvGraphicFramePr/>
          <p:nvPr/>
        </p:nvGraphicFramePr>
        <p:xfrm>
          <a:off x="17856441" y="13081900"/>
          <a:ext cx="471563" cy="49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1" r:id="rId94" imgW="639689" imgH="650795" progId="CorelDraw.Graphic.20">
                  <p:embed/>
                </p:oleObj>
              </mc:Choice>
              <mc:Fallback>
                <p:oleObj r:id="rId94" imgW="639689" imgH="650795" progId="CorelDraw.Graphic.20">
                  <p:embed/>
                  <p:pic>
                    <p:nvPicPr>
                      <p:cNvPr id="187" name="Google Shape;187;p2"/>
                      <p:cNvPicPr preferRelativeResize="0"/>
                      <p:nvPr/>
                    </p:nvPicPr>
                    <p:blipFill rotWithShape="1">
                      <a:blip r:embed="rId95">
                        <a:alphaModFix/>
                      </a:blip>
                      <a:srcRect/>
                      <a:stretch/>
                    </p:blipFill>
                    <p:spPr>
                      <a:xfrm>
                        <a:off x="17856441" y="13081900"/>
                        <a:ext cx="471563" cy="49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Google Shape;188;p2"/>
          <p:cNvGraphicFramePr/>
          <p:nvPr/>
        </p:nvGraphicFramePr>
        <p:xfrm>
          <a:off x="17830173" y="11735559"/>
          <a:ext cx="477049" cy="49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2" r:id="rId96" imgW="735723" imgH="720657" progId="CorelDraw.Graphic.20">
                  <p:embed/>
                </p:oleObj>
              </mc:Choice>
              <mc:Fallback>
                <p:oleObj r:id="rId96" imgW="735723" imgH="720657" progId="CorelDraw.Graphic.20">
                  <p:embed/>
                  <p:pic>
                    <p:nvPicPr>
                      <p:cNvPr id="188" name="Google Shape;188;p2"/>
                      <p:cNvPicPr preferRelativeResize="0"/>
                      <p:nvPr/>
                    </p:nvPicPr>
                    <p:blipFill rotWithShape="1">
                      <a:blip r:embed="rId97">
                        <a:alphaModFix/>
                      </a:blip>
                      <a:srcRect/>
                      <a:stretch/>
                    </p:blipFill>
                    <p:spPr>
                      <a:xfrm>
                        <a:off x="17830173" y="11735559"/>
                        <a:ext cx="477049" cy="493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Google Shape;189;p2"/>
          <p:cNvGraphicFramePr/>
          <p:nvPr/>
        </p:nvGraphicFramePr>
        <p:xfrm>
          <a:off x="17853999" y="11020440"/>
          <a:ext cx="515454" cy="53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3" r:id="rId98" imgW="692709" imgH="638201" progId="CorelDraw.Graphic.20">
                  <p:embed/>
                </p:oleObj>
              </mc:Choice>
              <mc:Fallback>
                <p:oleObj r:id="rId98" imgW="692709" imgH="638201" progId="CorelDraw.Graphic.20">
                  <p:embed/>
                  <p:pic>
                    <p:nvPicPr>
                      <p:cNvPr id="189" name="Google Shape;189;p2"/>
                      <p:cNvPicPr preferRelativeResize="0"/>
                      <p:nvPr/>
                    </p:nvPicPr>
                    <p:blipFill rotWithShape="1">
                      <a:blip r:embed="rId99">
                        <a:alphaModFix/>
                      </a:blip>
                      <a:srcRect/>
                      <a:stretch/>
                    </p:blipFill>
                    <p:spPr>
                      <a:xfrm>
                        <a:off x="17853999" y="11020440"/>
                        <a:ext cx="515454" cy="53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Google Shape;190;p2"/>
          <p:cNvGraphicFramePr/>
          <p:nvPr/>
        </p:nvGraphicFramePr>
        <p:xfrm>
          <a:off x="17794096" y="10364980"/>
          <a:ext cx="616835" cy="55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4" r:id="rId100" imgW="735723" imgH="721249" progId="CorelDraw.Graphic.20">
                  <p:embed/>
                </p:oleObj>
              </mc:Choice>
              <mc:Fallback>
                <p:oleObj r:id="rId100" imgW="735723" imgH="721249" progId="CorelDraw.Graphic.20">
                  <p:embed/>
                  <p:pic>
                    <p:nvPicPr>
                      <p:cNvPr id="190" name="Google Shape;190;p2"/>
                      <p:cNvPicPr preferRelativeResize="0"/>
                      <p:nvPr/>
                    </p:nvPicPr>
                    <p:blipFill rotWithShape="1">
                      <a:blip r:embed="rId101">
                        <a:alphaModFix/>
                      </a:blip>
                      <a:srcRect/>
                      <a:stretch/>
                    </p:blipFill>
                    <p:spPr>
                      <a:xfrm>
                        <a:off x="17794096" y="10364980"/>
                        <a:ext cx="616835" cy="553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Google Shape;191;p2"/>
          <p:cNvGraphicFramePr/>
          <p:nvPr/>
        </p:nvGraphicFramePr>
        <p:xfrm>
          <a:off x="17806936" y="9720665"/>
          <a:ext cx="612523" cy="467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5" r:id="rId102" imgW="650431" imgH="611275" progId="CorelDraw.Graphic.20">
                  <p:embed/>
                </p:oleObj>
              </mc:Choice>
              <mc:Fallback>
                <p:oleObj r:id="rId102" imgW="650431" imgH="611275" progId="CorelDraw.Graphic.20">
                  <p:embed/>
                  <p:pic>
                    <p:nvPicPr>
                      <p:cNvPr id="191" name="Google Shape;191;p2"/>
                      <p:cNvPicPr preferRelativeResize="0"/>
                      <p:nvPr/>
                    </p:nvPicPr>
                    <p:blipFill rotWithShape="1">
                      <a:blip r:embed="rId103">
                        <a:alphaModFix/>
                      </a:blip>
                      <a:srcRect/>
                      <a:stretch/>
                    </p:blipFill>
                    <p:spPr>
                      <a:xfrm>
                        <a:off x="17806936" y="9720665"/>
                        <a:ext cx="612523" cy="467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" name="Google Shape;192;p2"/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7890065" y="13753385"/>
            <a:ext cx="437940" cy="41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105">
            <a:alphaModFix/>
          </a:blip>
          <a:srcRect/>
          <a:stretch/>
        </p:blipFill>
        <p:spPr>
          <a:xfrm>
            <a:off x="17876439" y="12424236"/>
            <a:ext cx="430783" cy="350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2"/>
          <p:cNvGraphicFramePr/>
          <p:nvPr/>
        </p:nvGraphicFramePr>
        <p:xfrm>
          <a:off x="17833593" y="8306817"/>
          <a:ext cx="585866" cy="56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6" r:id="rId106" imgW="776418" imgH="730596" progId="CorelDraw.Graphic.20">
                  <p:embed/>
                </p:oleObj>
              </mc:Choice>
              <mc:Fallback>
                <p:oleObj r:id="rId106" imgW="776418" imgH="730596" progId="CorelDraw.Graphic.20">
                  <p:embed/>
                  <p:pic>
                    <p:nvPicPr>
                      <p:cNvPr id="194" name="Google Shape;194;p2"/>
                      <p:cNvPicPr preferRelativeResize="0"/>
                      <p:nvPr/>
                    </p:nvPicPr>
                    <p:blipFill rotWithShape="1">
                      <a:blip r:embed="rId107">
                        <a:alphaModFix/>
                      </a:blip>
                      <a:srcRect/>
                      <a:stretch/>
                    </p:blipFill>
                    <p:spPr>
                      <a:xfrm>
                        <a:off x="17833593" y="8306817"/>
                        <a:ext cx="585866" cy="56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Google Shape;195;p2"/>
          <p:cNvGraphicFramePr/>
          <p:nvPr/>
        </p:nvGraphicFramePr>
        <p:xfrm>
          <a:off x="17766714" y="7705544"/>
          <a:ext cx="735097" cy="526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7" r:id="rId108" imgW="775023" imgH="730595" progId="CorelDraw.Graphic.20">
                  <p:embed/>
                </p:oleObj>
              </mc:Choice>
              <mc:Fallback>
                <p:oleObj r:id="rId108" imgW="775023" imgH="730595" progId="CorelDraw.Graphic.20">
                  <p:embed/>
                  <p:pic>
                    <p:nvPicPr>
                      <p:cNvPr id="195" name="Google Shape;195;p2"/>
                      <p:cNvPicPr preferRelativeResize="0"/>
                      <p:nvPr/>
                    </p:nvPicPr>
                    <p:blipFill rotWithShape="1">
                      <a:blip r:embed="rId109">
                        <a:alphaModFix/>
                      </a:blip>
                      <a:srcRect/>
                      <a:stretch/>
                    </p:blipFill>
                    <p:spPr>
                      <a:xfrm>
                        <a:off x="17766714" y="7705544"/>
                        <a:ext cx="735097" cy="526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Google Shape;196;p2"/>
          <p:cNvGraphicFramePr/>
          <p:nvPr/>
        </p:nvGraphicFramePr>
        <p:xfrm>
          <a:off x="17817875" y="6358159"/>
          <a:ext cx="629234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8" r:id="rId110" imgW="814592" imgH="806581" progId="CorelDraw.Graphic.20">
                  <p:embed/>
                </p:oleObj>
              </mc:Choice>
              <mc:Fallback>
                <p:oleObj r:id="rId110" imgW="814592" imgH="806581" progId="CorelDraw.Graphic.20">
                  <p:embed/>
                  <p:pic>
                    <p:nvPicPr>
                      <p:cNvPr id="196" name="Google Shape;196;p2"/>
                      <p:cNvPicPr preferRelativeResize="0"/>
                      <p:nvPr/>
                    </p:nvPicPr>
                    <p:blipFill rotWithShape="1">
                      <a:blip r:embed="rId111">
                        <a:alphaModFix/>
                      </a:blip>
                      <a:srcRect/>
                      <a:stretch/>
                    </p:blipFill>
                    <p:spPr>
                      <a:xfrm>
                        <a:off x="17817875" y="6358159"/>
                        <a:ext cx="629234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Google Shape;197;p2"/>
          <p:cNvGraphicFramePr/>
          <p:nvPr/>
        </p:nvGraphicFramePr>
        <p:xfrm>
          <a:off x="17877222" y="5667408"/>
          <a:ext cx="528323" cy="52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9" r:id="rId112" imgW="735723" imgH="658532" progId="CorelDraw.Graphic.20">
                  <p:embed/>
                </p:oleObj>
              </mc:Choice>
              <mc:Fallback>
                <p:oleObj r:id="rId112" imgW="735723" imgH="658532" progId="CorelDraw.Graphic.20">
                  <p:embed/>
                  <p:pic>
                    <p:nvPicPr>
                      <p:cNvPr id="197" name="Google Shape;197;p2"/>
                      <p:cNvPicPr preferRelativeResize="0"/>
                      <p:nvPr/>
                    </p:nvPicPr>
                    <p:blipFill rotWithShape="1">
                      <a:blip r:embed="rId113">
                        <a:alphaModFix/>
                      </a:blip>
                      <a:srcRect/>
                      <a:stretch/>
                    </p:blipFill>
                    <p:spPr>
                      <a:xfrm>
                        <a:off x="17877222" y="5667408"/>
                        <a:ext cx="528323" cy="524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" name="Google Shape;198;p2"/>
          <p:cNvPicPr preferRelativeResize="0"/>
          <p:nvPr/>
        </p:nvPicPr>
        <p:blipFill rotWithShape="1">
          <a:blip r:embed="rId114">
            <a:alphaModFix/>
          </a:blip>
          <a:srcRect/>
          <a:stretch/>
        </p:blipFill>
        <p:spPr>
          <a:xfrm>
            <a:off x="17907618" y="7009254"/>
            <a:ext cx="425088" cy="48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/>
          <p:cNvPicPr preferRelativeResize="0"/>
          <p:nvPr/>
        </p:nvPicPr>
        <p:blipFill rotWithShape="1">
          <a:blip r:embed="rId115">
            <a:alphaModFix/>
          </a:blip>
          <a:srcRect/>
          <a:stretch/>
        </p:blipFill>
        <p:spPr>
          <a:xfrm>
            <a:off x="17853483" y="9024258"/>
            <a:ext cx="516443" cy="5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C30DB95-EC8F-4941-A5BE-C82E00CA1676}"/>
              </a:ext>
            </a:extLst>
          </p:cNvPr>
          <p:cNvSpPr txBox="1"/>
          <p:nvPr/>
        </p:nvSpPr>
        <p:spPr>
          <a:xfrm>
            <a:off x="21091262" y="4977696"/>
            <a:ext cx="409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IZ SPODNJE TABELE PRINESITE VAŠO LICITACIJO V MODRO POLJE GLED NA PAR, KI IGRA, NPR. SOUTH: </a:t>
            </a:r>
          </a:p>
        </p:txBody>
      </p:sp>
      <p:pic>
        <p:nvPicPr>
          <p:cNvPr id="200" name="Google Shape;120;p2">
            <a:extLst>
              <a:ext uri="{FF2B5EF4-FFF2-40B4-BE49-F238E27FC236}">
                <a16:creationId xmlns:a16="http://schemas.microsoft.com/office/drawing/2014/main" id="{A681E601-37F3-4C62-A41B-FBEF9E3652C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934430" y="5954889"/>
            <a:ext cx="298002" cy="25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88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531</Words>
  <Application>Microsoft Office PowerPoint</Application>
  <PresentationFormat>Po meri</PresentationFormat>
  <Paragraphs>244</Paragraphs>
  <Slides>20</Slides>
  <Notes>15</Notes>
  <HiddenSlides>0</HiddenSlides>
  <MMClips>0</MMClips>
  <ScaleCrop>false</ScaleCrop>
  <HeadingPairs>
    <vt:vector size="8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Officeova tema</vt:lpstr>
      <vt:lpstr>CorelDRAW 2018 Graphic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Černilec</dc:creator>
  <cp:lastModifiedBy>Janez Černilec</cp:lastModifiedBy>
  <cp:revision>49</cp:revision>
  <dcterms:created xsi:type="dcterms:W3CDTF">2023-01-24T02:42:51Z</dcterms:created>
  <dcterms:modified xsi:type="dcterms:W3CDTF">2023-02-07T18:51:24Z</dcterms:modified>
</cp:coreProperties>
</file>