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84" r:id="rId3"/>
    <p:sldId id="282" r:id="rId4"/>
    <p:sldId id="281" r:id="rId5"/>
    <p:sldId id="285" r:id="rId6"/>
    <p:sldId id="283" r:id="rId7"/>
    <p:sldId id="287" r:id="rId8"/>
    <p:sldId id="288" r:id="rId9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4472C4"/>
    <a:srgbClr val="FF9900"/>
    <a:srgbClr val="CC9900"/>
    <a:srgbClr val="CC3300"/>
    <a:srgbClr val="99FF33"/>
    <a:srgbClr val="00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977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47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86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77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8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05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721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91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727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D8D4F-DAC3-467C-8602-E6F73747F42A}" type="datetimeFigureOut">
              <a:rPr lang="sl-SI" smtClean="0"/>
              <a:t>21. 04. 2025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2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FAC1AD2-098B-4122-99FB-882B63574FB9}"/>
              </a:ext>
            </a:extLst>
          </p:cNvPr>
          <p:cNvSpPr txBox="1"/>
          <p:nvPr/>
        </p:nvSpPr>
        <p:spPr>
          <a:xfrm>
            <a:off x="603123" y="2389561"/>
            <a:ext cx="59930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IMPAS, EKSPAS, 2. ROKA VEDNO NIZKO, 3. ROKA VEDNO VISOKO, VENDAR NIKOLI PREVISOKO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PRIPRAVIL: JANEZ ČERNILEC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APRIL 2025</a:t>
            </a:r>
          </a:p>
        </p:txBody>
      </p:sp>
    </p:spTree>
    <p:extLst>
      <p:ext uri="{BB962C8B-B14F-4D97-AF65-F5344CB8AC3E}">
        <p14:creationId xmlns:p14="http://schemas.microsoft.com/office/powerpoint/2010/main" val="2076956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A38511C-E8B6-C3BB-B614-1A238568606C}"/>
              </a:ext>
            </a:extLst>
          </p:cNvPr>
          <p:cNvSpPr txBox="1"/>
          <p:nvPr/>
        </p:nvSpPr>
        <p:spPr>
          <a:xfrm>
            <a:off x="395314" y="354724"/>
            <a:ext cx="6408683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sl-SI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Impas</a:t>
            </a:r>
            <a:r>
              <a:rPr lang="sl-SI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 je</a:t>
            </a:r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oznaka za tehniko odigravanja kart (</a:t>
            </a:r>
            <a:r>
              <a:rPr kumimoji="0" lang="sl-SI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t.i</a:t>
            </a:r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. „igranje mimo“), ki omogoča igralcu dobiti vzetek s karto, ki tisti trenutek ni najmočnejša karta v barvi.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kumimoji="0" lang="sl-SI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Impas</a:t>
            </a:r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je, ko lovimo z manjšimi kartami proti močnejši (višji) roki. 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kumimoji="0" lang="sl-SI" sz="1800" b="1" i="0" u="sng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Ekspas</a:t>
            </a:r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je, ko želimo s kraljem narediti štih, pa ne vemo, kje je as.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Če je figura, ki jo lovimo pred asom, kraljem …, jo bomo ulovili. 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Če je figura za asom, kraljem …, jo ne bomo ulovili.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kumimoji="0" lang="sl-SI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Verjetnost, da bomo ulovili figuro je 50 %.</a:t>
            </a:r>
          </a:p>
          <a:p>
            <a:endParaRPr lang="sl-SI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r>
              <a:rPr lang="sl-SI" b="1" u="sng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Druga roka nizko v obrambi</a:t>
            </a:r>
            <a:r>
              <a:rPr lang="sl-SI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. Druga roka je na vrsti po izvajalcu ali po mizi.</a:t>
            </a:r>
          </a:p>
          <a:p>
            <a:endParaRPr kumimoji="0" lang="sl-SI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r>
              <a:rPr lang="sl-SI" b="1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Tretja roka visoko v obrambi</a:t>
            </a:r>
            <a:r>
              <a:rPr lang="sl-SI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, vendar ne previsoko. Tretja roka je tista, ko naš partner v obrambi atakira.</a:t>
            </a:r>
          </a:p>
          <a:p>
            <a:endParaRPr kumimoji="0" lang="sl-SI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r>
              <a:rPr lang="sl-SI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Tretja roka visoko v obrambi, vendar ne previsoko. To pomeni, če je na mizi dama, mi ne igramo kralja, ker želimo v nadaljevanju to damo pokriti s kraljem. S figurami pokrivamo figure, zato jih prihranimo.</a:t>
            </a:r>
            <a:endParaRPr kumimoji="0" lang="sl-SI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878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1988691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A7B7F0A-0592-EFC2-2B0B-18E939356D4F}"/>
              </a:ext>
            </a:extLst>
          </p:cNvPr>
          <p:cNvSpPr txBox="1"/>
          <p:nvPr/>
        </p:nvSpPr>
        <p:spPr>
          <a:xfrm>
            <a:off x="2294723" y="217016"/>
            <a:ext cx="257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/>
              <a:t>1. IMPAS (LOVIMO KRALJA)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2408155" y="164071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802003" y="243355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2980423" y="161385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793982" y="284127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6038136" y="276283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6038021" y="2286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6022095" y="323867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773984" y="325662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2807772" y="49276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3343977" y="49085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3492804" y="164071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2320892" y="49146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69A8F528-1811-DC0F-3E8A-C6C65CFD99FA}"/>
              </a:ext>
            </a:extLst>
          </p:cNvPr>
          <p:cNvSpPr txBox="1"/>
          <p:nvPr/>
        </p:nvSpPr>
        <p:spPr>
          <a:xfrm>
            <a:off x="3820270" y="49179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AA110D2F-8535-ECA3-41B9-A2855F6988BF}"/>
              </a:ext>
            </a:extLst>
          </p:cNvPr>
          <p:cNvSpPr txBox="1"/>
          <p:nvPr/>
        </p:nvSpPr>
        <p:spPr>
          <a:xfrm>
            <a:off x="4333523" y="49118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E44A5085-49BB-1B75-82DC-D81FDC8A933D}"/>
              </a:ext>
            </a:extLst>
          </p:cNvPr>
          <p:cNvSpPr txBox="1"/>
          <p:nvPr/>
        </p:nvSpPr>
        <p:spPr>
          <a:xfrm>
            <a:off x="6003416" y="409755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FC8A9032-BC2E-7786-EA76-0D49016237EB}"/>
              </a:ext>
            </a:extLst>
          </p:cNvPr>
          <p:cNvSpPr txBox="1"/>
          <p:nvPr/>
        </p:nvSpPr>
        <p:spPr>
          <a:xfrm>
            <a:off x="761444" y="36186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92D3B006-E487-7045-738D-FC9B5896429A}"/>
              </a:ext>
            </a:extLst>
          </p:cNvPr>
          <p:cNvSpPr txBox="1"/>
          <p:nvPr/>
        </p:nvSpPr>
        <p:spPr>
          <a:xfrm>
            <a:off x="755316" y="39838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40FB73E3-7B4F-E97E-0314-79A47D3E1C4C}"/>
              </a:ext>
            </a:extLst>
          </p:cNvPr>
          <p:cNvSpPr txBox="1"/>
          <p:nvPr/>
        </p:nvSpPr>
        <p:spPr>
          <a:xfrm>
            <a:off x="6011543" y="365939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AF81C163-8905-59A2-168A-4F9B74C9D477}"/>
              </a:ext>
            </a:extLst>
          </p:cNvPr>
          <p:cNvSpPr txBox="1"/>
          <p:nvPr/>
        </p:nvSpPr>
        <p:spPr>
          <a:xfrm>
            <a:off x="4339331" y="162570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9C484437-2A13-4FA5-DB3A-D05536F2C4F7}"/>
              </a:ext>
            </a:extLst>
          </p:cNvPr>
          <p:cNvSpPr txBox="1"/>
          <p:nvPr/>
        </p:nvSpPr>
        <p:spPr>
          <a:xfrm>
            <a:off x="3912589" y="16305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03" name="Pravokotnik 102">
            <a:extLst>
              <a:ext uri="{FF2B5EF4-FFF2-40B4-BE49-F238E27FC236}">
                <a16:creationId xmlns:a16="http://schemas.microsoft.com/office/drawing/2014/main" id="{9747A353-CD01-8F9F-4C3E-A992E6F9787D}"/>
              </a:ext>
            </a:extLst>
          </p:cNvPr>
          <p:cNvSpPr/>
          <p:nvPr/>
        </p:nvSpPr>
        <p:spPr>
          <a:xfrm>
            <a:off x="3227721" y="3033326"/>
            <a:ext cx="705728" cy="7759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</a:t>
            </a:r>
          </a:p>
        </p:txBody>
      </p:sp>
      <p:pic>
        <p:nvPicPr>
          <p:cNvPr id="105" name="Slika 104">
            <a:extLst>
              <a:ext uri="{FF2B5EF4-FFF2-40B4-BE49-F238E27FC236}">
                <a16:creationId xmlns:a16="http://schemas.microsoft.com/office/drawing/2014/main" id="{0FC4B768-35A5-91C9-55A7-6040329B4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513" y="2934688"/>
            <a:ext cx="1228896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1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2126720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146" name="PoljeZBesedilom 145">
            <a:extLst>
              <a:ext uri="{FF2B5EF4-FFF2-40B4-BE49-F238E27FC236}">
                <a16:creationId xmlns:a16="http://schemas.microsoft.com/office/drawing/2014/main" id="{91837F39-CFE7-6443-0587-EBA97340C938}"/>
              </a:ext>
            </a:extLst>
          </p:cNvPr>
          <p:cNvSpPr txBox="1"/>
          <p:nvPr/>
        </p:nvSpPr>
        <p:spPr>
          <a:xfrm>
            <a:off x="2945822" y="515824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47" name="PoljeZBesedilom 146">
            <a:extLst>
              <a:ext uri="{FF2B5EF4-FFF2-40B4-BE49-F238E27FC236}">
                <a16:creationId xmlns:a16="http://schemas.microsoft.com/office/drawing/2014/main" id="{F2692C88-A4CA-EB63-0A59-26E7FF0F19FC}"/>
              </a:ext>
            </a:extLst>
          </p:cNvPr>
          <p:cNvSpPr txBox="1"/>
          <p:nvPr/>
        </p:nvSpPr>
        <p:spPr>
          <a:xfrm>
            <a:off x="3032232" y="16779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48" name="PoljeZBesedilom 147">
            <a:extLst>
              <a:ext uri="{FF2B5EF4-FFF2-40B4-BE49-F238E27FC236}">
                <a16:creationId xmlns:a16="http://schemas.microsoft.com/office/drawing/2014/main" id="{496D9468-BC14-528F-55E0-6B5436BC4C1D}"/>
              </a:ext>
            </a:extLst>
          </p:cNvPr>
          <p:cNvSpPr txBox="1"/>
          <p:nvPr/>
        </p:nvSpPr>
        <p:spPr>
          <a:xfrm>
            <a:off x="735568" y="300623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49" name="PoljeZBesedilom 148">
            <a:extLst>
              <a:ext uri="{FF2B5EF4-FFF2-40B4-BE49-F238E27FC236}">
                <a16:creationId xmlns:a16="http://schemas.microsoft.com/office/drawing/2014/main" id="{FDF52C97-073C-C93E-30BF-9806490885B5}"/>
              </a:ext>
            </a:extLst>
          </p:cNvPr>
          <p:cNvSpPr txBox="1"/>
          <p:nvPr/>
        </p:nvSpPr>
        <p:spPr>
          <a:xfrm>
            <a:off x="774423" y="338187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1" name="PoljeZBesedilom 150">
            <a:extLst>
              <a:ext uri="{FF2B5EF4-FFF2-40B4-BE49-F238E27FC236}">
                <a16:creationId xmlns:a16="http://schemas.microsoft.com/office/drawing/2014/main" id="{30E349A7-CC5E-9195-D48E-BFC1CBDCC09A}"/>
              </a:ext>
            </a:extLst>
          </p:cNvPr>
          <p:cNvSpPr txBox="1"/>
          <p:nvPr/>
        </p:nvSpPr>
        <p:spPr>
          <a:xfrm>
            <a:off x="5966914" y="298417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2" name="PoljeZBesedilom 151">
            <a:extLst>
              <a:ext uri="{FF2B5EF4-FFF2-40B4-BE49-F238E27FC236}">
                <a16:creationId xmlns:a16="http://schemas.microsoft.com/office/drawing/2014/main" id="{B6C21366-4B00-C07B-F9FF-0CC255985286}"/>
              </a:ext>
            </a:extLst>
          </p:cNvPr>
          <p:cNvSpPr txBox="1"/>
          <p:nvPr/>
        </p:nvSpPr>
        <p:spPr>
          <a:xfrm>
            <a:off x="765961" y="37401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3" name="PoljeZBesedilom 152">
            <a:extLst>
              <a:ext uri="{FF2B5EF4-FFF2-40B4-BE49-F238E27FC236}">
                <a16:creationId xmlns:a16="http://schemas.microsoft.com/office/drawing/2014/main" id="{2B3C3FF4-9A8D-F04E-E7CB-887A7C922EDD}"/>
              </a:ext>
            </a:extLst>
          </p:cNvPr>
          <p:cNvSpPr txBox="1"/>
          <p:nvPr/>
        </p:nvSpPr>
        <p:spPr>
          <a:xfrm>
            <a:off x="5951347" y="33911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4" name="PoljeZBesedilom 153">
            <a:extLst>
              <a:ext uri="{FF2B5EF4-FFF2-40B4-BE49-F238E27FC236}">
                <a16:creationId xmlns:a16="http://schemas.microsoft.com/office/drawing/2014/main" id="{12C1BDB0-7368-C65C-EB2F-F77FAB688154}"/>
              </a:ext>
            </a:extLst>
          </p:cNvPr>
          <p:cNvSpPr txBox="1"/>
          <p:nvPr/>
        </p:nvSpPr>
        <p:spPr>
          <a:xfrm>
            <a:off x="3380674" y="515036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5" name="PoljeZBesedilom 154">
            <a:extLst>
              <a:ext uri="{FF2B5EF4-FFF2-40B4-BE49-F238E27FC236}">
                <a16:creationId xmlns:a16="http://schemas.microsoft.com/office/drawing/2014/main" id="{9F9FFCF1-FD9D-0D34-8F36-43AB4A2E4936}"/>
              </a:ext>
            </a:extLst>
          </p:cNvPr>
          <p:cNvSpPr txBox="1"/>
          <p:nvPr/>
        </p:nvSpPr>
        <p:spPr>
          <a:xfrm>
            <a:off x="3882996" y="16818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6" name="PoljeZBesedilom 155">
            <a:extLst>
              <a:ext uri="{FF2B5EF4-FFF2-40B4-BE49-F238E27FC236}">
                <a16:creationId xmlns:a16="http://schemas.microsoft.com/office/drawing/2014/main" id="{2122EEDC-8F3F-27BB-BC21-1CC371E2FD7D}"/>
              </a:ext>
            </a:extLst>
          </p:cNvPr>
          <p:cNvSpPr txBox="1"/>
          <p:nvPr/>
        </p:nvSpPr>
        <p:spPr>
          <a:xfrm>
            <a:off x="5959030" y="379805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7" name="PoljeZBesedilom 156">
            <a:extLst>
              <a:ext uri="{FF2B5EF4-FFF2-40B4-BE49-F238E27FC236}">
                <a16:creationId xmlns:a16="http://schemas.microsoft.com/office/drawing/2014/main" id="{EC8041A6-BB1D-B10F-80B3-FA76A8D74E26}"/>
              </a:ext>
            </a:extLst>
          </p:cNvPr>
          <p:cNvSpPr txBox="1"/>
          <p:nvPr/>
        </p:nvSpPr>
        <p:spPr>
          <a:xfrm>
            <a:off x="3466834" y="16911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8" name="PoljeZBesedilom 157">
            <a:extLst>
              <a:ext uri="{FF2B5EF4-FFF2-40B4-BE49-F238E27FC236}">
                <a16:creationId xmlns:a16="http://schemas.microsoft.com/office/drawing/2014/main" id="{B1FA43C6-9F16-A12C-E8CD-16232670435A}"/>
              </a:ext>
            </a:extLst>
          </p:cNvPr>
          <p:cNvSpPr txBox="1"/>
          <p:nvPr/>
        </p:nvSpPr>
        <p:spPr>
          <a:xfrm>
            <a:off x="3840079" y="515641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B02FEF87-B9BA-88BD-75B9-AAF1194CEECB}"/>
              </a:ext>
            </a:extLst>
          </p:cNvPr>
          <p:cNvSpPr txBox="1"/>
          <p:nvPr/>
        </p:nvSpPr>
        <p:spPr>
          <a:xfrm>
            <a:off x="2294723" y="217016"/>
            <a:ext cx="257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/>
              <a:t>2. IMPAS (LOVIMO DAMO)</a:t>
            </a:r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75223C0A-0372-3F2F-FA16-6E4105DE3C7E}"/>
              </a:ext>
            </a:extLst>
          </p:cNvPr>
          <p:cNvSpPr/>
          <p:nvPr/>
        </p:nvSpPr>
        <p:spPr>
          <a:xfrm>
            <a:off x="3227721" y="3246164"/>
            <a:ext cx="705728" cy="7759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</a:t>
            </a:r>
          </a:p>
        </p:txBody>
      </p:sp>
      <p:pic>
        <p:nvPicPr>
          <p:cNvPr id="28" name="Slika 27">
            <a:extLst>
              <a:ext uri="{FF2B5EF4-FFF2-40B4-BE49-F238E27FC236}">
                <a16:creationId xmlns:a16="http://schemas.microsoft.com/office/drawing/2014/main" id="{A3CDAD2C-3331-F9E8-665D-50CDFB513F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4017" y="3347786"/>
            <a:ext cx="990738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3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2126720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102" name="PoljeZBesedilom 101">
            <a:extLst>
              <a:ext uri="{FF2B5EF4-FFF2-40B4-BE49-F238E27FC236}">
                <a16:creationId xmlns:a16="http://schemas.microsoft.com/office/drawing/2014/main" id="{FBC7CE10-EFF0-F0FA-11C6-14E75A5E6798}"/>
              </a:ext>
            </a:extLst>
          </p:cNvPr>
          <p:cNvSpPr txBox="1"/>
          <p:nvPr/>
        </p:nvSpPr>
        <p:spPr>
          <a:xfrm>
            <a:off x="738490" y="315921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3" name="PoljeZBesedilom 102">
            <a:extLst>
              <a:ext uri="{FF2B5EF4-FFF2-40B4-BE49-F238E27FC236}">
                <a16:creationId xmlns:a16="http://schemas.microsoft.com/office/drawing/2014/main" id="{EFEC28A7-DA5C-5FAE-8366-DCA515D959CF}"/>
              </a:ext>
            </a:extLst>
          </p:cNvPr>
          <p:cNvSpPr txBox="1"/>
          <p:nvPr/>
        </p:nvSpPr>
        <p:spPr>
          <a:xfrm>
            <a:off x="3145605" y="165675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6" name="PoljeZBesedilom 105">
            <a:extLst>
              <a:ext uri="{FF2B5EF4-FFF2-40B4-BE49-F238E27FC236}">
                <a16:creationId xmlns:a16="http://schemas.microsoft.com/office/drawing/2014/main" id="{95184533-47B2-A815-98F7-DB1E8057D4B3}"/>
              </a:ext>
            </a:extLst>
          </p:cNvPr>
          <p:cNvSpPr txBox="1"/>
          <p:nvPr/>
        </p:nvSpPr>
        <p:spPr>
          <a:xfrm>
            <a:off x="738490" y="36214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8" name="PoljeZBesedilom 107">
            <a:extLst>
              <a:ext uri="{FF2B5EF4-FFF2-40B4-BE49-F238E27FC236}">
                <a16:creationId xmlns:a16="http://schemas.microsoft.com/office/drawing/2014/main" id="{041D72B5-7141-2B6A-5FF5-D55C3014C4B0}"/>
              </a:ext>
            </a:extLst>
          </p:cNvPr>
          <p:cNvSpPr txBox="1"/>
          <p:nvPr/>
        </p:nvSpPr>
        <p:spPr>
          <a:xfrm>
            <a:off x="3623945" y="16567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9" name="PoljeZBesedilom 108">
            <a:extLst>
              <a:ext uri="{FF2B5EF4-FFF2-40B4-BE49-F238E27FC236}">
                <a16:creationId xmlns:a16="http://schemas.microsoft.com/office/drawing/2014/main" id="{4B529256-DC5B-B447-2EA9-5BD7825AD9F1}"/>
              </a:ext>
            </a:extLst>
          </p:cNvPr>
          <p:cNvSpPr txBox="1"/>
          <p:nvPr/>
        </p:nvSpPr>
        <p:spPr>
          <a:xfrm>
            <a:off x="5948949" y="31828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11" name="PoljeZBesedilom 110">
            <a:extLst>
              <a:ext uri="{FF2B5EF4-FFF2-40B4-BE49-F238E27FC236}">
                <a16:creationId xmlns:a16="http://schemas.microsoft.com/office/drawing/2014/main" id="{F63BCD33-135C-18EF-311C-CC543AF03CE6}"/>
              </a:ext>
            </a:extLst>
          </p:cNvPr>
          <p:cNvSpPr txBox="1"/>
          <p:nvPr/>
        </p:nvSpPr>
        <p:spPr>
          <a:xfrm>
            <a:off x="3098971" y="50564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12" name="PoljeZBesedilom 111">
            <a:extLst>
              <a:ext uri="{FF2B5EF4-FFF2-40B4-BE49-F238E27FC236}">
                <a16:creationId xmlns:a16="http://schemas.microsoft.com/office/drawing/2014/main" id="{AD50A7D1-44E1-1E22-DC8B-8CFA77744C37}"/>
              </a:ext>
            </a:extLst>
          </p:cNvPr>
          <p:cNvSpPr txBox="1"/>
          <p:nvPr/>
        </p:nvSpPr>
        <p:spPr>
          <a:xfrm>
            <a:off x="5941065" y="36421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13" name="PoljeZBesedilom 112">
            <a:extLst>
              <a:ext uri="{FF2B5EF4-FFF2-40B4-BE49-F238E27FC236}">
                <a16:creationId xmlns:a16="http://schemas.microsoft.com/office/drawing/2014/main" id="{A1E69F48-6568-2BE1-F2DF-E28B969E9206}"/>
              </a:ext>
            </a:extLst>
          </p:cNvPr>
          <p:cNvSpPr txBox="1"/>
          <p:nvPr/>
        </p:nvSpPr>
        <p:spPr>
          <a:xfrm>
            <a:off x="3592958" y="50530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092E69E-4648-4186-9FC9-D32254DE49D7}"/>
              </a:ext>
            </a:extLst>
          </p:cNvPr>
          <p:cNvSpPr txBox="1"/>
          <p:nvPr/>
        </p:nvSpPr>
        <p:spPr>
          <a:xfrm>
            <a:off x="3498915" y="3368803"/>
            <a:ext cx="235387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35933A-319E-9CDE-69CF-1E53A667CF29}"/>
              </a:ext>
            </a:extLst>
          </p:cNvPr>
          <p:cNvSpPr txBox="1"/>
          <p:nvPr/>
        </p:nvSpPr>
        <p:spPr>
          <a:xfrm>
            <a:off x="3498915" y="3112554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A586F7B-50EF-0905-D760-54138EAF0C39}"/>
              </a:ext>
            </a:extLst>
          </p:cNvPr>
          <p:cNvSpPr txBox="1"/>
          <p:nvPr/>
        </p:nvSpPr>
        <p:spPr>
          <a:xfrm>
            <a:off x="3499720" y="3614869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FD8B8E2-5F1D-A405-2ABF-D9F205A54019}"/>
              </a:ext>
            </a:extLst>
          </p:cNvPr>
          <p:cNvSpPr txBox="1"/>
          <p:nvPr/>
        </p:nvSpPr>
        <p:spPr>
          <a:xfrm>
            <a:off x="3265058" y="3371426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96F93A4-EAA8-8F8B-466A-B10C38C47AF7}"/>
              </a:ext>
            </a:extLst>
          </p:cNvPr>
          <p:cNvSpPr txBox="1"/>
          <p:nvPr/>
        </p:nvSpPr>
        <p:spPr>
          <a:xfrm>
            <a:off x="3265058" y="3115177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0FD23944-AD8E-559F-144B-0A4E5DFF1FE6}"/>
              </a:ext>
            </a:extLst>
          </p:cNvPr>
          <p:cNvSpPr txBox="1"/>
          <p:nvPr/>
        </p:nvSpPr>
        <p:spPr>
          <a:xfrm>
            <a:off x="3265863" y="3617492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73728E1-4DF8-9F49-73D2-6D6B023EA463}"/>
              </a:ext>
            </a:extLst>
          </p:cNvPr>
          <p:cNvSpPr txBox="1"/>
          <p:nvPr/>
        </p:nvSpPr>
        <p:spPr>
          <a:xfrm>
            <a:off x="3735399" y="3368803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8AB06FE-4EBF-2F20-A98D-A2D8407A8299}"/>
              </a:ext>
            </a:extLst>
          </p:cNvPr>
          <p:cNvSpPr txBox="1"/>
          <p:nvPr/>
        </p:nvSpPr>
        <p:spPr>
          <a:xfrm>
            <a:off x="3735399" y="3112554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8D3CA3B-1C3C-D1A7-55A5-A90A03CC4C48}"/>
              </a:ext>
            </a:extLst>
          </p:cNvPr>
          <p:cNvSpPr txBox="1"/>
          <p:nvPr/>
        </p:nvSpPr>
        <p:spPr>
          <a:xfrm>
            <a:off x="3736204" y="3614869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F93B1E3-D936-9BD4-572E-171314A4134D}"/>
              </a:ext>
            </a:extLst>
          </p:cNvPr>
          <p:cNvSpPr txBox="1"/>
          <p:nvPr/>
        </p:nvSpPr>
        <p:spPr>
          <a:xfrm>
            <a:off x="2294723" y="217016"/>
            <a:ext cx="2852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/>
              <a:t>3. EKSPAS (IZOGIBAMO SE ASU)</a:t>
            </a:r>
          </a:p>
        </p:txBody>
      </p:sp>
      <p:pic>
        <p:nvPicPr>
          <p:cNvPr id="19" name="Slika 18">
            <a:extLst>
              <a:ext uri="{FF2B5EF4-FFF2-40B4-BE49-F238E27FC236}">
                <a16:creationId xmlns:a16="http://schemas.microsoft.com/office/drawing/2014/main" id="{B66874E7-93EA-5BFB-41F4-F224E2621B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7090" y="3280991"/>
            <a:ext cx="885949" cy="40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850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2347443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3278D58-6F86-3457-4A81-F7ECEBD56FB1}"/>
              </a:ext>
            </a:extLst>
          </p:cNvPr>
          <p:cNvSpPr txBox="1"/>
          <p:nvPr/>
        </p:nvSpPr>
        <p:spPr>
          <a:xfrm>
            <a:off x="774423" y="290461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0F26A92-C6F3-A085-E39A-204949AB6933}"/>
              </a:ext>
            </a:extLst>
          </p:cNvPr>
          <p:cNvSpPr txBox="1"/>
          <p:nvPr/>
        </p:nvSpPr>
        <p:spPr>
          <a:xfrm>
            <a:off x="2531353" y="527507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0F50295-7C50-E7A3-6245-2E7ACA2A9DF9}"/>
              </a:ext>
            </a:extLst>
          </p:cNvPr>
          <p:cNvSpPr txBox="1"/>
          <p:nvPr/>
        </p:nvSpPr>
        <p:spPr>
          <a:xfrm>
            <a:off x="2687463" y="190495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C9B3647-2090-91C2-4DBC-A5FFD9B7BB98}"/>
              </a:ext>
            </a:extLst>
          </p:cNvPr>
          <p:cNvSpPr txBox="1"/>
          <p:nvPr/>
        </p:nvSpPr>
        <p:spPr>
          <a:xfrm>
            <a:off x="5942258" y="30537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6102A15-2E53-C060-2B9A-2919CEFA8125}"/>
              </a:ext>
            </a:extLst>
          </p:cNvPr>
          <p:cNvSpPr txBox="1"/>
          <p:nvPr/>
        </p:nvSpPr>
        <p:spPr>
          <a:xfrm>
            <a:off x="777925" y="326063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C4C6461-061D-C7EE-D335-634C7ABC0E34}"/>
              </a:ext>
            </a:extLst>
          </p:cNvPr>
          <p:cNvSpPr txBox="1"/>
          <p:nvPr/>
        </p:nvSpPr>
        <p:spPr>
          <a:xfrm>
            <a:off x="2930441" y="526673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A36747E3-CB35-541A-049A-CDDE44E47F10}"/>
              </a:ext>
            </a:extLst>
          </p:cNvPr>
          <p:cNvSpPr txBox="1"/>
          <p:nvPr/>
        </p:nvSpPr>
        <p:spPr>
          <a:xfrm>
            <a:off x="3323608" y="527311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00ADD096-810F-2E5E-4EC2-187A042735F6}"/>
              </a:ext>
            </a:extLst>
          </p:cNvPr>
          <p:cNvSpPr txBox="1"/>
          <p:nvPr/>
        </p:nvSpPr>
        <p:spPr>
          <a:xfrm>
            <a:off x="5922752" y="342325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CB7C07BD-BB35-AB29-52D9-C2C41EC34845}"/>
              </a:ext>
            </a:extLst>
          </p:cNvPr>
          <p:cNvSpPr txBox="1"/>
          <p:nvPr/>
        </p:nvSpPr>
        <p:spPr>
          <a:xfrm>
            <a:off x="3148805" y="19011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62B8AD6A-FDC9-D371-5E51-4FC15A1D3512}"/>
              </a:ext>
            </a:extLst>
          </p:cNvPr>
          <p:cNvSpPr txBox="1"/>
          <p:nvPr/>
        </p:nvSpPr>
        <p:spPr>
          <a:xfrm>
            <a:off x="781145" y="358764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B591598B-A0B2-03BB-6320-4C2B89CDD058}"/>
              </a:ext>
            </a:extLst>
          </p:cNvPr>
          <p:cNvSpPr txBox="1"/>
          <p:nvPr/>
        </p:nvSpPr>
        <p:spPr>
          <a:xfrm>
            <a:off x="775600" y="39313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28ABDD21-B001-6263-2006-C776B9573912}"/>
              </a:ext>
            </a:extLst>
          </p:cNvPr>
          <p:cNvSpPr txBox="1"/>
          <p:nvPr/>
        </p:nvSpPr>
        <p:spPr>
          <a:xfrm>
            <a:off x="5928406" y="375435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FED83457-53D2-2525-5993-71A4FBB01607}"/>
              </a:ext>
            </a:extLst>
          </p:cNvPr>
          <p:cNvSpPr txBox="1"/>
          <p:nvPr/>
        </p:nvSpPr>
        <p:spPr>
          <a:xfrm>
            <a:off x="3722696" y="527277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092E69E-4648-4186-9FC9-D32254DE49D7}"/>
              </a:ext>
            </a:extLst>
          </p:cNvPr>
          <p:cNvSpPr txBox="1"/>
          <p:nvPr/>
        </p:nvSpPr>
        <p:spPr>
          <a:xfrm>
            <a:off x="3498915" y="3589526"/>
            <a:ext cx="235387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35933A-319E-9CDE-69CF-1E53A667CF29}"/>
              </a:ext>
            </a:extLst>
          </p:cNvPr>
          <p:cNvSpPr txBox="1"/>
          <p:nvPr/>
        </p:nvSpPr>
        <p:spPr>
          <a:xfrm>
            <a:off x="3498915" y="3333277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A586F7B-50EF-0905-D760-54138EAF0C39}"/>
              </a:ext>
            </a:extLst>
          </p:cNvPr>
          <p:cNvSpPr txBox="1"/>
          <p:nvPr/>
        </p:nvSpPr>
        <p:spPr>
          <a:xfrm>
            <a:off x="3499720" y="3835592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FD8B8E2-5F1D-A405-2ABF-D9F205A54019}"/>
              </a:ext>
            </a:extLst>
          </p:cNvPr>
          <p:cNvSpPr txBox="1"/>
          <p:nvPr/>
        </p:nvSpPr>
        <p:spPr>
          <a:xfrm>
            <a:off x="3265058" y="3592149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96F93A4-EAA8-8F8B-466A-B10C38C47AF7}"/>
              </a:ext>
            </a:extLst>
          </p:cNvPr>
          <p:cNvSpPr txBox="1"/>
          <p:nvPr/>
        </p:nvSpPr>
        <p:spPr>
          <a:xfrm>
            <a:off x="3265058" y="3335900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0FD23944-AD8E-559F-144B-0A4E5DFF1FE6}"/>
              </a:ext>
            </a:extLst>
          </p:cNvPr>
          <p:cNvSpPr txBox="1"/>
          <p:nvPr/>
        </p:nvSpPr>
        <p:spPr>
          <a:xfrm>
            <a:off x="3265863" y="3838215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73728E1-4DF8-9F49-73D2-6D6B023EA463}"/>
              </a:ext>
            </a:extLst>
          </p:cNvPr>
          <p:cNvSpPr txBox="1"/>
          <p:nvPr/>
        </p:nvSpPr>
        <p:spPr>
          <a:xfrm>
            <a:off x="3735399" y="3589526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8AB06FE-4EBF-2F20-A98D-A2D8407A8299}"/>
              </a:ext>
            </a:extLst>
          </p:cNvPr>
          <p:cNvSpPr txBox="1"/>
          <p:nvPr/>
        </p:nvSpPr>
        <p:spPr>
          <a:xfrm>
            <a:off x="3735399" y="3333277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8D3CA3B-1C3C-D1A7-55A5-A90A03CC4C48}"/>
              </a:ext>
            </a:extLst>
          </p:cNvPr>
          <p:cNvSpPr txBox="1"/>
          <p:nvPr/>
        </p:nvSpPr>
        <p:spPr>
          <a:xfrm>
            <a:off x="3736204" y="3835592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8DD9181C-97EF-DC3B-36D5-0FBFD6A07AAF}"/>
              </a:ext>
            </a:extLst>
          </p:cNvPr>
          <p:cNvSpPr txBox="1"/>
          <p:nvPr/>
        </p:nvSpPr>
        <p:spPr>
          <a:xfrm>
            <a:off x="374576" y="214876"/>
            <a:ext cx="627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dirty="0"/>
              <a:t>4. DRUGA ROKA NIZKO (2. OBRAMBNI IGRALEC OD IZVAJALCA ALI MIZE)</a:t>
            </a:r>
          </a:p>
        </p:txBody>
      </p:sp>
      <p:pic>
        <p:nvPicPr>
          <p:cNvPr id="19" name="Slika 18">
            <a:extLst>
              <a:ext uri="{FF2B5EF4-FFF2-40B4-BE49-F238E27FC236}">
                <a16:creationId xmlns:a16="http://schemas.microsoft.com/office/drawing/2014/main" id="{BFA81B9E-42E4-1889-0580-693EBF64A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982" y="3238345"/>
            <a:ext cx="1000265" cy="914528"/>
          </a:xfrm>
          <a:prstGeom prst="rect">
            <a:avLst/>
          </a:prstGeom>
        </p:spPr>
      </p:pic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CC3852B1-138F-5840-094D-C083BDC2DC61}"/>
              </a:ext>
            </a:extLst>
          </p:cNvPr>
          <p:cNvSpPr txBox="1"/>
          <p:nvPr/>
        </p:nvSpPr>
        <p:spPr>
          <a:xfrm>
            <a:off x="798670" y="421429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9B3BD35-E2BC-E931-C689-C564DE138295}"/>
              </a:ext>
            </a:extLst>
          </p:cNvPr>
          <p:cNvSpPr txBox="1"/>
          <p:nvPr/>
        </p:nvSpPr>
        <p:spPr>
          <a:xfrm>
            <a:off x="5942258" y="406153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ECC7D78F-45BF-9074-FA92-A5EA841D885F}"/>
              </a:ext>
            </a:extLst>
          </p:cNvPr>
          <p:cNvSpPr txBox="1"/>
          <p:nvPr/>
        </p:nvSpPr>
        <p:spPr>
          <a:xfrm>
            <a:off x="3513582" y="18942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C58637-DEC9-1E1A-6340-F32B2E0DDACD}"/>
              </a:ext>
            </a:extLst>
          </p:cNvPr>
          <p:cNvSpPr txBox="1"/>
          <p:nvPr/>
        </p:nvSpPr>
        <p:spPr>
          <a:xfrm>
            <a:off x="4107973" y="52692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A38CB38-5E8B-8ADA-3BC1-12CC2799FD34}"/>
              </a:ext>
            </a:extLst>
          </p:cNvPr>
          <p:cNvSpPr txBox="1"/>
          <p:nvPr/>
        </p:nvSpPr>
        <p:spPr>
          <a:xfrm>
            <a:off x="3913100" y="188682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6037628C-8360-F780-7B0C-2A274BF798BA}"/>
              </a:ext>
            </a:extLst>
          </p:cNvPr>
          <p:cNvSpPr txBox="1"/>
          <p:nvPr/>
        </p:nvSpPr>
        <p:spPr>
          <a:xfrm>
            <a:off x="87218" y="3641724"/>
            <a:ext cx="754576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2. ROKA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0617FA0F-DD3A-C096-7A7A-D226840B05E6}"/>
              </a:ext>
            </a:extLst>
          </p:cNvPr>
          <p:cNvSpPr txBox="1"/>
          <p:nvPr/>
        </p:nvSpPr>
        <p:spPr>
          <a:xfrm>
            <a:off x="3107462" y="5763475"/>
            <a:ext cx="8633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IZVAJALEC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085C00B2-EA86-E4A9-C982-8D9AF020E736}"/>
              </a:ext>
            </a:extLst>
          </p:cNvPr>
          <p:cNvSpPr txBox="1"/>
          <p:nvPr/>
        </p:nvSpPr>
        <p:spPr>
          <a:xfrm>
            <a:off x="3245471" y="1634046"/>
            <a:ext cx="551793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MIZA</a:t>
            </a:r>
          </a:p>
        </p:txBody>
      </p:sp>
    </p:spTree>
    <p:extLst>
      <p:ext uri="{BB962C8B-B14F-4D97-AF65-F5344CB8AC3E}">
        <p14:creationId xmlns:p14="http://schemas.microsoft.com/office/powerpoint/2010/main" val="266282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98101" y="2133531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118" name="PoljeZBesedilom 117">
            <a:extLst>
              <a:ext uri="{FF2B5EF4-FFF2-40B4-BE49-F238E27FC236}">
                <a16:creationId xmlns:a16="http://schemas.microsoft.com/office/drawing/2014/main" id="{29DFA845-70EC-CEBE-8942-5ADC7B62ED47}"/>
              </a:ext>
            </a:extLst>
          </p:cNvPr>
          <p:cNvSpPr txBox="1"/>
          <p:nvPr/>
        </p:nvSpPr>
        <p:spPr>
          <a:xfrm>
            <a:off x="2776898" y="50092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19" name="PoljeZBesedilom 118">
            <a:extLst>
              <a:ext uri="{FF2B5EF4-FFF2-40B4-BE49-F238E27FC236}">
                <a16:creationId xmlns:a16="http://schemas.microsoft.com/office/drawing/2014/main" id="{C769C1EB-935C-9254-266E-366CCA455569}"/>
              </a:ext>
            </a:extLst>
          </p:cNvPr>
          <p:cNvSpPr txBox="1"/>
          <p:nvPr/>
        </p:nvSpPr>
        <p:spPr>
          <a:xfrm>
            <a:off x="832118" y="285109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0" name="PoljeZBesedilom 119">
            <a:extLst>
              <a:ext uri="{FF2B5EF4-FFF2-40B4-BE49-F238E27FC236}">
                <a16:creationId xmlns:a16="http://schemas.microsoft.com/office/drawing/2014/main" id="{F5D03B22-3777-D3B9-0218-EDC494CFDEA6}"/>
              </a:ext>
            </a:extLst>
          </p:cNvPr>
          <p:cNvSpPr txBox="1"/>
          <p:nvPr/>
        </p:nvSpPr>
        <p:spPr>
          <a:xfrm>
            <a:off x="5948818" y="284981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1" name="PoljeZBesedilom 120">
            <a:extLst>
              <a:ext uri="{FF2B5EF4-FFF2-40B4-BE49-F238E27FC236}">
                <a16:creationId xmlns:a16="http://schemas.microsoft.com/office/drawing/2014/main" id="{1755B797-6C71-27AD-C6C4-7F0637DF078B}"/>
              </a:ext>
            </a:extLst>
          </p:cNvPr>
          <p:cNvSpPr txBox="1"/>
          <p:nvPr/>
        </p:nvSpPr>
        <p:spPr>
          <a:xfrm>
            <a:off x="3237908" y="50060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2" name="PoljeZBesedilom 121">
            <a:extLst>
              <a:ext uri="{FF2B5EF4-FFF2-40B4-BE49-F238E27FC236}">
                <a16:creationId xmlns:a16="http://schemas.microsoft.com/office/drawing/2014/main" id="{496AB954-5485-1C6F-14E8-89AA4FAF2DCA}"/>
              </a:ext>
            </a:extLst>
          </p:cNvPr>
          <p:cNvSpPr txBox="1"/>
          <p:nvPr/>
        </p:nvSpPr>
        <p:spPr>
          <a:xfrm>
            <a:off x="5981106" y="32138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3" name="PoljeZBesedilom 122">
            <a:extLst>
              <a:ext uri="{FF2B5EF4-FFF2-40B4-BE49-F238E27FC236}">
                <a16:creationId xmlns:a16="http://schemas.microsoft.com/office/drawing/2014/main" id="{F4B0BE42-2070-DB7D-0581-C3FB5B200D93}"/>
              </a:ext>
            </a:extLst>
          </p:cNvPr>
          <p:cNvSpPr txBox="1"/>
          <p:nvPr/>
        </p:nvSpPr>
        <p:spPr>
          <a:xfrm>
            <a:off x="842794" y="322257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4" name="PoljeZBesedilom 123">
            <a:extLst>
              <a:ext uri="{FF2B5EF4-FFF2-40B4-BE49-F238E27FC236}">
                <a16:creationId xmlns:a16="http://schemas.microsoft.com/office/drawing/2014/main" id="{1E4E099D-3D22-D48C-CA1C-B507FEE8E2A2}"/>
              </a:ext>
            </a:extLst>
          </p:cNvPr>
          <p:cNvSpPr txBox="1"/>
          <p:nvPr/>
        </p:nvSpPr>
        <p:spPr>
          <a:xfrm>
            <a:off x="2814473" y="162097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5" name="PoljeZBesedilom 124">
            <a:extLst>
              <a:ext uri="{FF2B5EF4-FFF2-40B4-BE49-F238E27FC236}">
                <a16:creationId xmlns:a16="http://schemas.microsoft.com/office/drawing/2014/main" id="{7DBB84C1-DDA0-0F5F-0E81-9BEFC0D26673}"/>
              </a:ext>
            </a:extLst>
          </p:cNvPr>
          <p:cNvSpPr txBox="1"/>
          <p:nvPr/>
        </p:nvSpPr>
        <p:spPr>
          <a:xfrm>
            <a:off x="3169143" y="162053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6" name="PoljeZBesedilom 125">
            <a:extLst>
              <a:ext uri="{FF2B5EF4-FFF2-40B4-BE49-F238E27FC236}">
                <a16:creationId xmlns:a16="http://schemas.microsoft.com/office/drawing/2014/main" id="{FED64F73-1044-2A56-0171-EBEE3E23A44A}"/>
              </a:ext>
            </a:extLst>
          </p:cNvPr>
          <p:cNvSpPr txBox="1"/>
          <p:nvPr/>
        </p:nvSpPr>
        <p:spPr>
          <a:xfrm>
            <a:off x="5992957" y="35318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7" name="PoljeZBesedilom 126">
            <a:extLst>
              <a:ext uri="{FF2B5EF4-FFF2-40B4-BE49-F238E27FC236}">
                <a16:creationId xmlns:a16="http://schemas.microsoft.com/office/drawing/2014/main" id="{0DCC6958-1760-6DD0-793A-0B46AB073762}"/>
              </a:ext>
            </a:extLst>
          </p:cNvPr>
          <p:cNvSpPr txBox="1"/>
          <p:nvPr/>
        </p:nvSpPr>
        <p:spPr>
          <a:xfrm>
            <a:off x="842794" y="354335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8" name="PoljeZBesedilom 127">
            <a:extLst>
              <a:ext uri="{FF2B5EF4-FFF2-40B4-BE49-F238E27FC236}">
                <a16:creationId xmlns:a16="http://schemas.microsoft.com/office/drawing/2014/main" id="{6D473C99-9143-328C-BA87-A4609DC87347}"/>
              </a:ext>
            </a:extLst>
          </p:cNvPr>
          <p:cNvSpPr txBox="1"/>
          <p:nvPr/>
        </p:nvSpPr>
        <p:spPr>
          <a:xfrm>
            <a:off x="3563438" y="161540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9" name="PoljeZBesedilom 128">
            <a:extLst>
              <a:ext uri="{FF2B5EF4-FFF2-40B4-BE49-F238E27FC236}">
                <a16:creationId xmlns:a16="http://schemas.microsoft.com/office/drawing/2014/main" id="{CA8E783E-E22D-CF3F-A2F5-50E77B85C846}"/>
              </a:ext>
            </a:extLst>
          </p:cNvPr>
          <p:cNvSpPr txBox="1"/>
          <p:nvPr/>
        </p:nvSpPr>
        <p:spPr>
          <a:xfrm>
            <a:off x="836780" y="389460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30" name="PoljeZBesedilom 129">
            <a:extLst>
              <a:ext uri="{FF2B5EF4-FFF2-40B4-BE49-F238E27FC236}">
                <a16:creationId xmlns:a16="http://schemas.microsoft.com/office/drawing/2014/main" id="{8A512902-0E57-9D3A-0755-F7C7DC1BFE8D}"/>
              </a:ext>
            </a:extLst>
          </p:cNvPr>
          <p:cNvSpPr txBox="1"/>
          <p:nvPr/>
        </p:nvSpPr>
        <p:spPr>
          <a:xfrm>
            <a:off x="3618616" y="501069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092E69E-4648-4186-9FC9-D32254DE49D7}"/>
              </a:ext>
            </a:extLst>
          </p:cNvPr>
          <p:cNvSpPr txBox="1"/>
          <p:nvPr/>
        </p:nvSpPr>
        <p:spPr>
          <a:xfrm>
            <a:off x="3498915" y="3368803"/>
            <a:ext cx="235387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35933A-319E-9CDE-69CF-1E53A667CF29}"/>
              </a:ext>
            </a:extLst>
          </p:cNvPr>
          <p:cNvSpPr txBox="1"/>
          <p:nvPr/>
        </p:nvSpPr>
        <p:spPr>
          <a:xfrm>
            <a:off x="3498915" y="3112554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A586F7B-50EF-0905-D760-54138EAF0C39}"/>
              </a:ext>
            </a:extLst>
          </p:cNvPr>
          <p:cNvSpPr txBox="1"/>
          <p:nvPr/>
        </p:nvSpPr>
        <p:spPr>
          <a:xfrm>
            <a:off x="3499720" y="3614869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FD8B8E2-5F1D-A405-2ABF-D9F205A54019}"/>
              </a:ext>
            </a:extLst>
          </p:cNvPr>
          <p:cNvSpPr txBox="1"/>
          <p:nvPr/>
        </p:nvSpPr>
        <p:spPr>
          <a:xfrm>
            <a:off x="3265058" y="3371426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96F93A4-EAA8-8F8B-466A-B10C38C47AF7}"/>
              </a:ext>
            </a:extLst>
          </p:cNvPr>
          <p:cNvSpPr txBox="1"/>
          <p:nvPr/>
        </p:nvSpPr>
        <p:spPr>
          <a:xfrm>
            <a:off x="3265058" y="3115177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0FD23944-AD8E-559F-144B-0A4E5DFF1FE6}"/>
              </a:ext>
            </a:extLst>
          </p:cNvPr>
          <p:cNvSpPr txBox="1"/>
          <p:nvPr/>
        </p:nvSpPr>
        <p:spPr>
          <a:xfrm>
            <a:off x="3265863" y="3617492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73728E1-4DF8-9F49-73D2-6D6B023EA463}"/>
              </a:ext>
            </a:extLst>
          </p:cNvPr>
          <p:cNvSpPr txBox="1"/>
          <p:nvPr/>
        </p:nvSpPr>
        <p:spPr>
          <a:xfrm>
            <a:off x="3735399" y="3368803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8AB06FE-4EBF-2F20-A98D-A2D8407A8299}"/>
              </a:ext>
            </a:extLst>
          </p:cNvPr>
          <p:cNvSpPr txBox="1"/>
          <p:nvPr/>
        </p:nvSpPr>
        <p:spPr>
          <a:xfrm>
            <a:off x="3735399" y="3112554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8D3CA3B-1C3C-D1A7-55A5-A90A03CC4C48}"/>
              </a:ext>
            </a:extLst>
          </p:cNvPr>
          <p:cNvSpPr txBox="1"/>
          <p:nvPr/>
        </p:nvSpPr>
        <p:spPr>
          <a:xfrm>
            <a:off x="3736204" y="3614869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0C0833E7-D557-E1A8-6139-35C6A24B1068}"/>
              </a:ext>
            </a:extLst>
          </p:cNvPr>
          <p:cNvSpPr txBox="1"/>
          <p:nvPr/>
        </p:nvSpPr>
        <p:spPr>
          <a:xfrm>
            <a:off x="43594" y="242525"/>
            <a:ext cx="7106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dirty="0"/>
              <a:t>5. TRETJA ROKA VISOKO (2. OBRAMBNI IGRALEC, ČE ZAČNE PARTNER, NPR. ATAKIRA)</a:t>
            </a:r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39D94F2B-0885-9D1B-423A-EA3DE4B6F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670" y="3093759"/>
            <a:ext cx="981212" cy="781159"/>
          </a:xfrm>
          <a:prstGeom prst="rect">
            <a:avLst/>
          </a:prstGeom>
        </p:spPr>
      </p:pic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37B2C95C-6994-539E-50DF-EC0E361979FC}"/>
              </a:ext>
            </a:extLst>
          </p:cNvPr>
          <p:cNvSpPr txBox="1"/>
          <p:nvPr/>
        </p:nvSpPr>
        <p:spPr>
          <a:xfrm>
            <a:off x="3918108" y="161540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C8335B68-30FD-671F-21CB-5603C4F8C81A}"/>
              </a:ext>
            </a:extLst>
          </p:cNvPr>
          <p:cNvSpPr txBox="1"/>
          <p:nvPr/>
        </p:nvSpPr>
        <p:spPr>
          <a:xfrm>
            <a:off x="6008733" y="381409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3FBDC212-BA06-F4C1-264F-36469BCBC622}"/>
              </a:ext>
            </a:extLst>
          </p:cNvPr>
          <p:cNvSpPr txBox="1"/>
          <p:nvPr/>
        </p:nvSpPr>
        <p:spPr>
          <a:xfrm>
            <a:off x="4027477" y="500089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36C8855-8E37-D5E1-6F59-55FDA0CCCBB0}"/>
              </a:ext>
            </a:extLst>
          </p:cNvPr>
          <p:cNvSpPr txBox="1"/>
          <p:nvPr/>
        </p:nvSpPr>
        <p:spPr>
          <a:xfrm>
            <a:off x="2791863" y="3982649"/>
            <a:ext cx="168629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Kontrakt: 3 NT S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D0D818ED-06D2-54E5-9335-3F07BC61498F}"/>
              </a:ext>
            </a:extLst>
          </p:cNvPr>
          <p:cNvSpPr txBox="1"/>
          <p:nvPr/>
        </p:nvSpPr>
        <p:spPr>
          <a:xfrm>
            <a:off x="6380384" y="3421214"/>
            <a:ext cx="754576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3. ROKA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7A452C7-36E7-AD0D-11C6-2FA04B49139D}"/>
              </a:ext>
            </a:extLst>
          </p:cNvPr>
          <p:cNvSpPr txBox="1"/>
          <p:nvPr/>
        </p:nvSpPr>
        <p:spPr>
          <a:xfrm>
            <a:off x="3107462" y="5440280"/>
            <a:ext cx="8633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IZVAJALEC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351B5996-E6A2-4322-81B4-925FCB831AD6}"/>
              </a:ext>
            </a:extLst>
          </p:cNvPr>
          <p:cNvSpPr txBox="1"/>
          <p:nvPr/>
        </p:nvSpPr>
        <p:spPr>
          <a:xfrm>
            <a:off x="3245471" y="1310851"/>
            <a:ext cx="551793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MIZA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677FEB1-9AA2-11A5-8851-F529D1C86C62}"/>
              </a:ext>
            </a:extLst>
          </p:cNvPr>
          <p:cNvSpPr txBox="1"/>
          <p:nvPr/>
        </p:nvSpPr>
        <p:spPr>
          <a:xfrm>
            <a:off x="4165" y="3400034"/>
            <a:ext cx="903601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OBRAMBA</a:t>
            </a:r>
          </a:p>
        </p:txBody>
      </p:sp>
    </p:spTree>
    <p:extLst>
      <p:ext uri="{BB962C8B-B14F-4D97-AF65-F5344CB8AC3E}">
        <p14:creationId xmlns:p14="http://schemas.microsoft.com/office/powerpoint/2010/main" val="367024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2244964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3278D58-6F86-3457-4A81-F7ECEBD56FB1}"/>
              </a:ext>
            </a:extLst>
          </p:cNvPr>
          <p:cNvSpPr txBox="1"/>
          <p:nvPr/>
        </p:nvSpPr>
        <p:spPr>
          <a:xfrm>
            <a:off x="2708188" y="519907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0F26A92-C6F3-A085-E39A-204949AB6933}"/>
              </a:ext>
            </a:extLst>
          </p:cNvPr>
          <p:cNvSpPr txBox="1"/>
          <p:nvPr/>
        </p:nvSpPr>
        <p:spPr>
          <a:xfrm>
            <a:off x="5912227" y="297217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0F50295-7C50-E7A3-6245-2E7ACA2A9DF9}"/>
              </a:ext>
            </a:extLst>
          </p:cNvPr>
          <p:cNvSpPr txBox="1"/>
          <p:nvPr/>
        </p:nvSpPr>
        <p:spPr>
          <a:xfrm>
            <a:off x="2789467" y="1826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C9B3647-2090-91C2-4DBC-A5FFD9B7BB98}"/>
              </a:ext>
            </a:extLst>
          </p:cNvPr>
          <p:cNvSpPr txBox="1"/>
          <p:nvPr/>
        </p:nvSpPr>
        <p:spPr>
          <a:xfrm>
            <a:off x="941098" y="293660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6102A15-2E53-C060-2B9A-2919CEFA8125}"/>
              </a:ext>
            </a:extLst>
          </p:cNvPr>
          <p:cNvSpPr txBox="1"/>
          <p:nvPr/>
        </p:nvSpPr>
        <p:spPr>
          <a:xfrm>
            <a:off x="5922752" y="333598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C4C6461-061D-C7EE-D335-634C7ABC0E34}"/>
              </a:ext>
            </a:extLst>
          </p:cNvPr>
          <p:cNvSpPr txBox="1"/>
          <p:nvPr/>
        </p:nvSpPr>
        <p:spPr>
          <a:xfrm>
            <a:off x="919946" y="332070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A36747E3-CB35-541A-049A-CDDE44E47F10}"/>
              </a:ext>
            </a:extLst>
          </p:cNvPr>
          <p:cNvSpPr txBox="1"/>
          <p:nvPr/>
        </p:nvSpPr>
        <p:spPr>
          <a:xfrm>
            <a:off x="3225096" y="182891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00ADD096-810F-2E5E-4EC2-187A042735F6}"/>
              </a:ext>
            </a:extLst>
          </p:cNvPr>
          <p:cNvSpPr txBox="1"/>
          <p:nvPr/>
        </p:nvSpPr>
        <p:spPr>
          <a:xfrm>
            <a:off x="5934185" y="366732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CB7C07BD-BB35-AB29-52D9-C2C41EC34845}"/>
              </a:ext>
            </a:extLst>
          </p:cNvPr>
          <p:cNvSpPr txBox="1"/>
          <p:nvPr/>
        </p:nvSpPr>
        <p:spPr>
          <a:xfrm>
            <a:off x="3168603" y="520322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62B8AD6A-FDC9-D371-5E51-4FC15A1D3512}"/>
              </a:ext>
            </a:extLst>
          </p:cNvPr>
          <p:cNvSpPr txBox="1"/>
          <p:nvPr/>
        </p:nvSpPr>
        <p:spPr>
          <a:xfrm>
            <a:off x="3568763" y="52029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B591598B-A0B2-03BB-6320-4C2B89CDD058}"/>
              </a:ext>
            </a:extLst>
          </p:cNvPr>
          <p:cNvSpPr txBox="1"/>
          <p:nvPr/>
        </p:nvSpPr>
        <p:spPr>
          <a:xfrm>
            <a:off x="909421" y="36743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28ABDD21-B001-6263-2006-C776B9573912}"/>
              </a:ext>
            </a:extLst>
          </p:cNvPr>
          <p:cNvSpPr txBox="1"/>
          <p:nvPr/>
        </p:nvSpPr>
        <p:spPr>
          <a:xfrm>
            <a:off x="909421" y="408034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FED83457-53D2-2525-5993-71A4FBB01607}"/>
              </a:ext>
            </a:extLst>
          </p:cNvPr>
          <p:cNvSpPr txBox="1"/>
          <p:nvPr/>
        </p:nvSpPr>
        <p:spPr>
          <a:xfrm>
            <a:off x="3692941" y="183275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092E69E-4648-4186-9FC9-D32254DE49D7}"/>
              </a:ext>
            </a:extLst>
          </p:cNvPr>
          <p:cNvSpPr txBox="1"/>
          <p:nvPr/>
        </p:nvSpPr>
        <p:spPr>
          <a:xfrm>
            <a:off x="3498915" y="3487047"/>
            <a:ext cx="235387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35933A-319E-9CDE-69CF-1E53A667CF29}"/>
              </a:ext>
            </a:extLst>
          </p:cNvPr>
          <p:cNvSpPr txBox="1"/>
          <p:nvPr/>
        </p:nvSpPr>
        <p:spPr>
          <a:xfrm>
            <a:off x="3498915" y="3230798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A586F7B-50EF-0905-D760-54138EAF0C39}"/>
              </a:ext>
            </a:extLst>
          </p:cNvPr>
          <p:cNvSpPr txBox="1"/>
          <p:nvPr/>
        </p:nvSpPr>
        <p:spPr>
          <a:xfrm>
            <a:off x="3499720" y="3733113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FD8B8E2-5F1D-A405-2ABF-D9F205A54019}"/>
              </a:ext>
            </a:extLst>
          </p:cNvPr>
          <p:cNvSpPr txBox="1"/>
          <p:nvPr/>
        </p:nvSpPr>
        <p:spPr>
          <a:xfrm>
            <a:off x="3265058" y="3489670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96F93A4-EAA8-8F8B-466A-B10C38C47AF7}"/>
              </a:ext>
            </a:extLst>
          </p:cNvPr>
          <p:cNvSpPr txBox="1"/>
          <p:nvPr/>
        </p:nvSpPr>
        <p:spPr>
          <a:xfrm>
            <a:off x="3265058" y="3233421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0FD23944-AD8E-559F-144B-0A4E5DFF1FE6}"/>
              </a:ext>
            </a:extLst>
          </p:cNvPr>
          <p:cNvSpPr txBox="1"/>
          <p:nvPr/>
        </p:nvSpPr>
        <p:spPr>
          <a:xfrm>
            <a:off x="3265863" y="3735736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73728E1-4DF8-9F49-73D2-6D6B023EA463}"/>
              </a:ext>
            </a:extLst>
          </p:cNvPr>
          <p:cNvSpPr txBox="1"/>
          <p:nvPr/>
        </p:nvSpPr>
        <p:spPr>
          <a:xfrm>
            <a:off x="3735399" y="3487047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8AB06FE-4EBF-2F20-A98D-A2D8407A8299}"/>
              </a:ext>
            </a:extLst>
          </p:cNvPr>
          <p:cNvSpPr txBox="1"/>
          <p:nvPr/>
        </p:nvSpPr>
        <p:spPr>
          <a:xfrm>
            <a:off x="3735399" y="3230798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8D3CA3B-1C3C-D1A7-55A5-A90A03CC4C48}"/>
              </a:ext>
            </a:extLst>
          </p:cNvPr>
          <p:cNvSpPr txBox="1"/>
          <p:nvPr/>
        </p:nvSpPr>
        <p:spPr>
          <a:xfrm>
            <a:off x="3736204" y="3733113"/>
            <a:ext cx="2353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4BCC79A7-0DC9-F964-FFCD-15ADCEE1270E}"/>
              </a:ext>
            </a:extLst>
          </p:cNvPr>
          <p:cNvSpPr txBox="1"/>
          <p:nvPr/>
        </p:nvSpPr>
        <p:spPr>
          <a:xfrm>
            <a:off x="43594" y="242525"/>
            <a:ext cx="7106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dirty="0"/>
              <a:t>6. TRETJA ROKA VISOKO, VENDAR NIKOLI PREVISOKO! (2. OBRAMBNI IGRALEC, ČE ZAČNE PARTNER, NPR. ATAKIRA)</a:t>
            </a:r>
          </a:p>
        </p:txBody>
      </p:sp>
      <p:pic>
        <p:nvPicPr>
          <p:cNvPr id="27" name="Slika 26">
            <a:extLst>
              <a:ext uri="{FF2B5EF4-FFF2-40B4-BE49-F238E27FC236}">
                <a16:creationId xmlns:a16="http://schemas.microsoft.com/office/drawing/2014/main" id="{FA623D1F-D431-F43B-13A6-5022C89FB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653" y="3242231"/>
            <a:ext cx="971686" cy="790685"/>
          </a:xfrm>
          <a:prstGeom prst="rect">
            <a:avLst/>
          </a:prstGeom>
        </p:spPr>
      </p:pic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1D357B91-19DF-2D47-13D1-4837AE95E61D}"/>
              </a:ext>
            </a:extLst>
          </p:cNvPr>
          <p:cNvSpPr txBox="1"/>
          <p:nvPr/>
        </p:nvSpPr>
        <p:spPr>
          <a:xfrm>
            <a:off x="2763292" y="4152543"/>
            <a:ext cx="168629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Kontrakt: 3 NT S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97E3304E-C867-962A-A6F5-90104F78764E}"/>
              </a:ext>
            </a:extLst>
          </p:cNvPr>
          <p:cNvSpPr txBox="1"/>
          <p:nvPr/>
        </p:nvSpPr>
        <p:spPr>
          <a:xfrm>
            <a:off x="3107462" y="5684647"/>
            <a:ext cx="8633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IZVAJALEC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F26C3C9A-621D-B500-9216-DFFBF1987B64}"/>
              </a:ext>
            </a:extLst>
          </p:cNvPr>
          <p:cNvSpPr txBox="1"/>
          <p:nvPr/>
        </p:nvSpPr>
        <p:spPr>
          <a:xfrm>
            <a:off x="3245471" y="1555218"/>
            <a:ext cx="551793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MIZA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F8FB92CB-0D69-DD0C-CAAC-1D982D4FD3C3}"/>
              </a:ext>
            </a:extLst>
          </p:cNvPr>
          <p:cNvSpPr txBox="1"/>
          <p:nvPr/>
        </p:nvSpPr>
        <p:spPr>
          <a:xfrm>
            <a:off x="27814" y="3518279"/>
            <a:ext cx="903601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OBRAMBA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05502741-0FA6-0024-B740-8C02C54DB5CE}"/>
              </a:ext>
            </a:extLst>
          </p:cNvPr>
          <p:cNvSpPr txBox="1"/>
          <p:nvPr/>
        </p:nvSpPr>
        <p:spPr>
          <a:xfrm>
            <a:off x="6351502" y="3555370"/>
            <a:ext cx="754576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3. ROKA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BA613CBF-B386-141B-09ED-290CDE46DF08}"/>
              </a:ext>
            </a:extLst>
          </p:cNvPr>
          <p:cNvSpPr txBox="1"/>
          <p:nvPr/>
        </p:nvSpPr>
        <p:spPr>
          <a:xfrm>
            <a:off x="4107454" y="1826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C65001F-C05D-5A4C-5FF5-BC6593725824}"/>
              </a:ext>
            </a:extLst>
          </p:cNvPr>
          <p:cNvSpPr txBox="1"/>
          <p:nvPr/>
        </p:nvSpPr>
        <p:spPr>
          <a:xfrm>
            <a:off x="5937735" y="398904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D0FD0F8B-624B-01D6-BADE-639FC4A90148}"/>
              </a:ext>
            </a:extLst>
          </p:cNvPr>
          <p:cNvSpPr txBox="1"/>
          <p:nvPr/>
        </p:nvSpPr>
        <p:spPr>
          <a:xfrm>
            <a:off x="3943395" y="5203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 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1789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1086</TotalTime>
  <Words>528</Words>
  <Application>Microsoft Office PowerPoint</Application>
  <PresentationFormat>Po meri</PresentationFormat>
  <Paragraphs>161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 Variable Display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janez.cernilec@sckr.si</dc:creator>
  <cp:lastModifiedBy>Jano</cp:lastModifiedBy>
  <cp:revision>105</cp:revision>
  <dcterms:created xsi:type="dcterms:W3CDTF">2023-10-04T05:58:26Z</dcterms:created>
  <dcterms:modified xsi:type="dcterms:W3CDTF">2025-04-21T14:08:32Z</dcterms:modified>
</cp:coreProperties>
</file>