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6" r:id="rId3"/>
    <p:sldId id="257" r:id="rId4"/>
    <p:sldId id="259" r:id="rId5"/>
    <p:sldId id="260" r:id="rId6"/>
    <p:sldId id="261" r:id="rId7"/>
    <p:sldId id="344" r:id="rId8"/>
    <p:sldId id="262" r:id="rId9"/>
    <p:sldId id="263" r:id="rId10"/>
    <p:sldId id="297" r:id="rId11"/>
    <p:sldId id="317" r:id="rId12"/>
    <p:sldId id="318" r:id="rId13"/>
    <p:sldId id="319" r:id="rId14"/>
    <p:sldId id="320" r:id="rId15"/>
    <p:sldId id="321" r:id="rId16"/>
    <p:sldId id="322" r:id="rId17"/>
    <p:sldId id="328" r:id="rId18"/>
    <p:sldId id="267" r:id="rId19"/>
    <p:sldId id="307" r:id="rId20"/>
    <p:sldId id="323" r:id="rId21"/>
    <p:sldId id="324" r:id="rId22"/>
    <p:sldId id="325" r:id="rId23"/>
    <p:sldId id="326" r:id="rId24"/>
    <p:sldId id="327" r:id="rId25"/>
    <p:sldId id="316" r:id="rId26"/>
    <p:sldId id="272" r:id="rId27"/>
    <p:sldId id="331" r:id="rId28"/>
    <p:sldId id="346" r:id="rId29"/>
    <p:sldId id="347" r:id="rId30"/>
    <p:sldId id="334" r:id="rId31"/>
    <p:sldId id="292" r:id="rId32"/>
    <p:sldId id="271" r:id="rId33"/>
    <p:sldId id="345" r:id="rId3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CE3AD-B2C6-466E-A0C9-1F0662BAA6E4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AA43E-2F00-43F7-B3A3-D618D884D1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706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0EF40-4C80-42CA-BBE9-6DDBB3F84870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3AABA-C87C-4A29-9C6B-CC4C14ABEF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423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3AABA-C87C-4A29-9C6B-CC4C14ABEF79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419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94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167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891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605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964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651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415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641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454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116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985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53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esgs.si/anket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esgs.si./ucilnica-ekonomc/mod/quiz/attempt.php?q=1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sckr-my.sharepoint.com/:x:/g/personal/daris_talic_sesgs_sckr_si/IQALVdrZVlpPQKeEXzlb82iuAaAV65OD1M8IknBsju98rpE?e=dcl31h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openai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angleskalig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992888" cy="18722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v-SE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PREMIER LEAGUE (PL) Z MARKETINŠKEGA VIDIKA IN NJEN VPLIV NA DIJAKE SESGŠ KRANJ</a:t>
            </a:r>
            <a:endParaRPr lang="sl-SI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59632" y="4437112"/>
            <a:ext cx="6400800" cy="2304256"/>
          </a:xfrm>
        </p:spPr>
        <p:txBody>
          <a:bodyPr>
            <a:normAutofit fontScale="92500" lnSpcReduction="10000"/>
          </a:bodyPr>
          <a:lstStyle/>
          <a:p>
            <a:r>
              <a:rPr lang="sl-SI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Avtorji:</a:t>
            </a:r>
          </a:p>
          <a:p>
            <a:r>
              <a:rPr lang="sl-SI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Daris</a:t>
            </a:r>
            <a:r>
              <a:rPr lang="sl-SI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Talić, Luka </a:t>
            </a:r>
            <a:r>
              <a:rPr lang="sl-SI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Orlić</a:t>
            </a:r>
            <a:r>
              <a:rPr lang="sl-SI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Ognjen </a:t>
            </a:r>
            <a:r>
              <a:rPr lang="sl-SI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Rajlić</a:t>
            </a:r>
            <a:r>
              <a:rPr lang="sl-SI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Marko </a:t>
            </a:r>
            <a:r>
              <a:rPr lang="sl-SI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Stojnić</a:t>
            </a:r>
            <a:r>
              <a:rPr lang="sl-SI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sl-SI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l-SI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Mentor: </a:t>
            </a:r>
          </a:p>
          <a:p>
            <a:r>
              <a:rPr lang="sl-SI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Janez Černilec</a:t>
            </a:r>
          </a:p>
          <a:p>
            <a:endParaRPr lang="sl-SI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l-SI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Kranj, maj 2026</a:t>
            </a:r>
          </a:p>
        </p:txBody>
      </p:sp>
      <p:pic>
        <p:nvPicPr>
          <p:cNvPr id="6" name="Slika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79" y="548680"/>
            <a:ext cx="1512168" cy="86388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07"/>
          <a:stretch/>
        </p:blipFill>
        <p:spPr>
          <a:xfrm>
            <a:off x="744717" y="620688"/>
            <a:ext cx="1801191" cy="50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9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0344" y="188640"/>
            <a:ext cx="8435280" cy="29523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sl-SI" sz="4900" b="1" cap="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Arial" panose="020B0604020202020204" pitchFamily="34" charset="0"/>
              </a:rPr>
              <a:t>2.2 anketa: </a:t>
            </a:r>
            <a:r>
              <a:rPr lang="sl-SI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SPREMLJANJE ŠPORTA MED DIJAKI SESGŠ</a:t>
            </a:r>
            <a:endParaRPr lang="sl-SI" sz="4900" b="1" cap="all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539552" y="3413899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Calibri" panose="020F0502020204030204" pitchFamily="34" charset="0"/>
              </a:rPr>
              <a:t>Dne 20. 11. 2025 smo anketirali dijake SESGŠ, ŠC Kranj. Reševali so spletno anketo, ki je bila dosegljiva na spletnem naslovu: </a:t>
            </a:r>
            <a:r>
              <a:rPr lang="sl-SI" sz="1800" u="sng" dirty="0">
                <a:solidFill>
                  <a:srgbClr val="0000FF"/>
                </a:solidFill>
                <a:effectLst/>
                <a:latin typeface="Aptos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http://sesgs.si/anketa</a:t>
            </a:r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Calibri" panose="020F0502020204030204" pitchFamily="34" charset="0"/>
              </a:rPr>
              <a:t>Pr</a:t>
            </a: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Calibri" panose="020F0502020204030204" pitchFamily="34" charset="0"/>
              </a:rPr>
              <a:t>ejeli smo 52 odgovorov.</a:t>
            </a:r>
            <a:r>
              <a:rPr lang="sl-SI" sz="1800" b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Calibri" panose="020F0502020204030204" pitchFamily="34" charset="0"/>
              </a:rPr>
              <a:t>Anketiranci so bili moški in ženske, od tega 63 % žensk in 37 % moških. Starost anketirancev je bila od 15 do 20 let (90 %). Od 21 do 25 let (10 %)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1800" b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Calibri" panose="020F0502020204030204" pitchFamily="34" charset="0"/>
              </a:rPr>
              <a:t>Na podlagi obdelave podatkov ankete Spremljanje ekipnih športov med dijaki SESGŠ Kranj v aplikaciji </a:t>
            </a:r>
            <a:r>
              <a:rPr lang="sl-SI" sz="1800" dirty="0" err="1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Calibri" panose="020F0502020204030204" pitchFamily="34" charset="0"/>
              </a:rPr>
              <a:t>Limesurvey</a:t>
            </a: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Calibri" panose="020F0502020204030204" pitchFamily="34" charset="0"/>
              </a:rPr>
              <a:t>, smo prišli do naslednjih rezultatov.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6419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87624" y="11663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1. Kje največ spremljate ekipne športe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3954023-AA2F-46ED-BF76-4A7B9DB60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80728"/>
            <a:ext cx="738273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1979712" y="16168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2. Zakaj so vam všeč ekipni športi kot gledalcu?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9A4F938-B675-4F0E-97C0-FE98BD721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364465"/>
            <a:ext cx="5991993" cy="37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97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015716" y="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3. Katere elipne športe spremljate?</a:t>
            </a:r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27400A2-2F80-4F26-ACDD-ECE5C51CB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95" y="1268760"/>
            <a:ext cx="599046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33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897814" y="116632"/>
            <a:ext cx="334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4. Najbolj všečen ekipni šport?</a:t>
            </a:r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E0FDC28-24D2-4D38-A903-23F422601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96" y="1196752"/>
            <a:ext cx="634944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53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1268760" y="89674"/>
            <a:ext cx="697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5. Kje dobivate informacije v zvezi z dogajanji v ekipnih športih?</a:t>
            </a:r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A43456A-15C0-4056-9E19-258B4512D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268760"/>
            <a:ext cx="658905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66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2159732" y="38387"/>
            <a:ext cx="615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6. Koliko časa že spremljate vaš najbolj priljubljen šport? </a:t>
            </a:r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35D94AA-517B-4EF3-8658-7B7864B53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12776"/>
            <a:ext cx="622964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03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5383DB-F62B-4315-84E8-1978C9D5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90066"/>
          </a:xfrm>
        </p:spPr>
        <p:txBody>
          <a:bodyPr>
            <a:normAutofit/>
          </a:bodyPr>
          <a:lstStyle/>
          <a:p>
            <a:r>
              <a:rPr lang="sl-SI" sz="1800" dirty="0"/>
              <a:t>7. Ali trenirate kakšen ekipni šport?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84AA060-4B7C-4F74-8094-CF39AA6E4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076" y="1340768"/>
            <a:ext cx="610984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3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2.3 KVIZ: PRENOSI PREMIER LEAGUE V SLOVENIJI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467544" y="1700808"/>
            <a:ext cx="79208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l-SI" sz="2800" dirty="0"/>
              <a:t>Dne 13. 03. 2026 so dijaki, ki obiskujejo SESGŠ reševali  kviz o prenosih PL ki je bila dosegljiva na spletnem naslovu: </a:t>
            </a:r>
            <a:r>
              <a:rPr lang="sl-SI" sz="2800" dirty="0">
                <a:hlinkClick r:id="rId2"/>
              </a:rPr>
              <a:t>http://sesgs.si./ucilnica-ekonomc/mod/quiz/attempt.php?q=14</a:t>
            </a:r>
            <a:r>
              <a:rPr lang="sl-SI" sz="2800" dirty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sz="2800" dirty="0"/>
              <a:t>Kviz je reševalo 21 reševalcev.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sz="2800" dirty="0"/>
              <a:t>Reševalci so bili moški in ženske, od tega 70 % žensk in 30 % moških. Starost reševalcev je bila od 17 do 19 let.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6728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2.3 Rezultati </a:t>
            </a:r>
            <a:r>
              <a:rPr lang="sl-SI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KVIZa</a:t>
            </a:r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PRENOSI PREMIER LEAGUE V SLOVENIJI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6DBCDD8-8F1D-4F46-BAFA-23F288F58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295" y="1916832"/>
            <a:ext cx="679141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0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934072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 Zasnova projekta</a:t>
            </a:r>
          </a:p>
        </p:txBody>
      </p:sp>
    </p:spTree>
    <p:extLst>
      <p:ext uri="{BB962C8B-B14F-4D97-AF65-F5344CB8AC3E}">
        <p14:creationId xmlns:p14="http://schemas.microsoft.com/office/powerpoint/2010/main" val="1575504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827584" y="47667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Reševalci kviza so zelo dobro odgovarjali na kvizno vprašanje, ki je bil tipa: kratek odgovor. Vprašanje se je glasilo: Kaj imajo na voljo televizijske in spletne platforme, ki prenašajo PL? . Reševalec kviza </a:t>
            </a:r>
            <a:r>
              <a:rPr lang="sl-SI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 navedel naslednji nepravilni odgovor: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dirty="0"/>
              <a:t>- Pravice za medije</a:t>
            </a:r>
          </a:p>
          <a:p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A271A63-09A1-4257-AD53-568B3A911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76872"/>
            <a:ext cx="6756268" cy="130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17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467544" y="40466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Reševalci kviza so sorazmerno dobro odgovarjali na 2. kvizno vprašanje tipa: Ujemanje. Pravilnih odgovorov je bilo malo več kot 80 %. Osnovno vprašanje se je glasilo: Kaj vse lahko spremljajo gledalci, ki gledajo PL?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288C4C9-90E5-4761-85E9-CD3F4B6E3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38" y="1412776"/>
            <a:ext cx="657861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94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683568" y="54868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Na tretje kvizno vprašanje tipa Drži/Ne drži je bilo malo več kot 45 % pravilnih odgovorov. Nepravilna trditev se je glasila: V Sloveniji so prenosi angleške Premier League (P</a:t>
            </a:r>
            <a:r>
              <a:rPr lang="sl-SI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) na RTV1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C6306C2-EF07-4983-A840-3631865E5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54" y="1484784"/>
            <a:ext cx="726721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61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611560" y="47667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Na četrto kvizno vprašanje tipa Več izbir je bilo 70 % pravilnih odgovorov. Vprašanje se je glasilo: Kdaj se predvajajo tekme PL? 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sl-SI" dirty="0"/>
            </a:b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1BC709A-CAD5-46C2-8C7C-83BA13318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61" y="1124744"/>
            <a:ext cx="716289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09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0" y="40466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Na zadnje kvizno vprašanje, ki je bil tipa Ugnezdeni odgovori, je bilo okoli 60 % pravilnih odgovorov. Trditev se je glasila: Vsak klub ima svojo (</a:t>
            </a:r>
            <a:r>
              <a:rPr lang="sl-SI" sz="1800" b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komunikacijsko</a:t>
            </a: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) strategijo, ki pogosto cilja na (</a:t>
            </a:r>
            <a:r>
              <a:rPr lang="sl-SI" sz="1800" b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specifične</a:t>
            </a: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) trge (npr. Manchester </a:t>
            </a:r>
            <a:r>
              <a:rPr lang="sl-SI" sz="1800" dirty="0" err="1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United</a:t>
            </a: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 na Azijo). Pri zadnjem odgovoru so reševalci kviza navajali: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800" dirty="0" err="1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spečifične</a:t>
            </a: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nema krsta </a:t>
            </a:r>
            <a:r>
              <a:rPr lang="sl-SI" sz="1800" dirty="0" err="1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bez</a:t>
            </a: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 tri prsta.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3DC6389-F3FE-47CB-A7EB-C1E23AABF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04864"/>
            <a:ext cx="655273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48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467544" y="1772816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Od 26. 1. 2026 do 9. 2. 2026 bomo ugotovili najbolj všečnega Premier </a:t>
            </a:r>
            <a:r>
              <a:rPr lang="sl-SI" sz="2000" dirty="0" err="1"/>
              <a:t>League</a:t>
            </a:r>
            <a:r>
              <a:rPr lang="sl-SI" sz="2000" dirty="0"/>
              <a:t> igralca za Talić </a:t>
            </a:r>
            <a:r>
              <a:rPr lang="sl-SI" sz="2000" dirty="0" err="1"/>
              <a:t>Darisa</a:t>
            </a:r>
            <a:r>
              <a:rPr lang="sl-SI" sz="2000" dirty="0"/>
              <a:t>.</a:t>
            </a:r>
          </a:p>
          <a:p>
            <a:endParaRPr lang="sl-SI" sz="2000" dirty="0"/>
          </a:p>
          <a:p>
            <a:r>
              <a:rPr lang="sl-SI" sz="2000" dirty="0"/>
              <a:t>Odločali se bomo med naslednjimi 3 igralci:</a:t>
            </a:r>
          </a:p>
          <a:p>
            <a:r>
              <a:rPr lang="sl-SI" sz="2000" dirty="0"/>
              <a:t>• Mohamed </a:t>
            </a:r>
            <a:r>
              <a:rPr lang="sl-SI" sz="2000" dirty="0" err="1"/>
              <a:t>Salah</a:t>
            </a:r>
            <a:endParaRPr lang="sl-SI" sz="2000" dirty="0"/>
          </a:p>
          <a:p>
            <a:r>
              <a:rPr lang="sl-SI" sz="2000" dirty="0"/>
              <a:t>• </a:t>
            </a:r>
            <a:r>
              <a:rPr lang="sl-SI" sz="2000" dirty="0" err="1"/>
              <a:t>Virgil</a:t>
            </a:r>
            <a:r>
              <a:rPr lang="sl-SI" sz="2000" dirty="0"/>
              <a:t> Van </a:t>
            </a:r>
            <a:r>
              <a:rPr lang="sl-SI" sz="2000" dirty="0" err="1"/>
              <a:t>Dijk</a:t>
            </a:r>
            <a:endParaRPr lang="sl-SI" sz="2000" dirty="0"/>
          </a:p>
          <a:p>
            <a:r>
              <a:rPr lang="sl-SI" sz="2000" dirty="0"/>
              <a:t>• Sandro </a:t>
            </a:r>
            <a:r>
              <a:rPr lang="sl-SI" sz="2000" dirty="0" err="1"/>
              <a:t>Tonali</a:t>
            </a:r>
            <a:endParaRPr lang="sl-SI" sz="2000" dirty="0"/>
          </a:p>
          <a:p>
            <a:endParaRPr lang="sl-SI" sz="2000" dirty="0"/>
          </a:p>
          <a:p>
            <a:r>
              <a:rPr lang="sl-SI" sz="2000" dirty="0"/>
              <a:t>Najprimernejšega nogometaša bomo izbrali s pomočjo programa za </a:t>
            </a:r>
            <a:r>
              <a:rPr lang="sl-SI" sz="2000" dirty="0" err="1"/>
              <a:t>večparametrsko</a:t>
            </a:r>
            <a:r>
              <a:rPr lang="sl-SI" sz="2000" dirty="0"/>
              <a:t> odločanje </a:t>
            </a:r>
            <a:r>
              <a:rPr lang="sl-SI" sz="2000" dirty="0" err="1"/>
              <a:t>DEXi</a:t>
            </a:r>
            <a:r>
              <a:rPr lang="sl-SI" sz="2000" dirty="0"/>
              <a:t>.</a:t>
            </a:r>
          </a:p>
          <a:p>
            <a:endParaRPr lang="sl-SI" sz="2000" dirty="0"/>
          </a:p>
          <a:p>
            <a:endParaRPr lang="sl-SI" sz="2000" dirty="0"/>
          </a:p>
          <a:p>
            <a:r>
              <a:rPr lang="sl-SI" sz="2000" dirty="0"/>
              <a:t> 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467544" y="274638"/>
            <a:ext cx="8507288" cy="12101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2.4 ODLOČANJE ZA NAJBOLJ VŠEČNEGA IGRALCA PREMIER LEAGUE ZA TALIĆ DARISA</a:t>
            </a:r>
          </a:p>
        </p:txBody>
      </p:sp>
    </p:spTree>
    <p:extLst>
      <p:ext uri="{BB962C8B-B14F-4D97-AF65-F5344CB8AC3E}">
        <p14:creationId xmlns:p14="http://schemas.microsoft.com/office/powerpoint/2010/main" val="4269775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3CBD80C6-7381-4B39-A651-0FCE9304B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74" y="188640"/>
            <a:ext cx="8631652" cy="5688632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E1A46CF-8CD9-4899-A085-A15765663E29}"/>
              </a:ext>
            </a:extLst>
          </p:cNvPr>
          <p:cNvSpPr txBox="1"/>
          <p:nvPr/>
        </p:nvSpPr>
        <p:spPr>
          <a:xfrm>
            <a:off x="5039544" y="3164681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MARKETINŠKE ZNAČILNSOTI: </a:t>
            </a:r>
            <a:r>
              <a:rPr lang="pl-PL" dirty="0"/>
              <a:t>tržna vrednost, prejšnji klubi, medijski nastopi</a:t>
            </a:r>
            <a:endParaRPr lang="sl-SI" dirty="0"/>
          </a:p>
          <a:p>
            <a:endParaRPr lang="sl-SI" dirty="0"/>
          </a:p>
          <a:p>
            <a:r>
              <a:rPr lang="sl-SI" dirty="0"/>
              <a:t>TEHNIČNE ZNAČILNOSTI: reprezentančni nastopi, goli, asistence</a:t>
            </a:r>
          </a:p>
          <a:p>
            <a:endParaRPr lang="sl-SI" dirty="0"/>
          </a:p>
          <a:p>
            <a:r>
              <a:rPr lang="sl-SI" dirty="0"/>
              <a:t>PSIHOLOŠKE ZNAČILNOSTI: </a:t>
            </a:r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discipliniranost, vedenje</a:t>
            </a:r>
          </a:p>
          <a:p>
            <a:endParaRPr lang="sl-SI" dirty="0">
              <a:latin typeface="Aptos"/>
              <a:cs typeface="Times New Roman" panose="02020603050405020304" pitchFamily="18" charset="0"/>
            </a:endParaRPr>
          </a:p>
          <a:p>
            <a:r>
              <a:rPr lang="sl-SI" dirty="0">
                <a:latin typeface="Aptos"/>
                <a:cs typeface="Times New Roman" panose="02020603050405020304" pitchFamily="18" charset="0"/>
              </a:rPr>
              <a:t>SOCIOLOŠKE ZNAČILNOSTI: </a:t>
            </a:r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priljubljenost med navijači, vpliv na ekipo</a:t>
            </a:r>
          </a:p>
          <a:p>
            <a:endParaRPr lang="sl-SI" dirty="0">
              <a:latin typeface="Aptos"/>
              <a:cs typeface="Times New Roman" panose="02020603050405020304" pitchFamily="18" charset="0"/>
            </a:endParaRPr>
          </a:p>
          <a:p>
            <a:r>
              <a:rPr lang="sl-SI" dirty="0">
                <a:latin typeface="Aptos"/>
                <a:cs typeface="Times New Roman" panose="02020603050405020304" pitchFamily="18" charset="0"/>
              </a:rPr>
              <a:t>FIZIČNE ZNAČILNOSTI: izgled, hitrost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1694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467544" y="1700808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Dne 16. 3. 2026 smo izdelali </a:t>
            </a:r>
            <a:r>
              <a:rPr lang="sl-SI" sz="2000" dirty="0" err="1"/>
              <a:t>puzle</a:t>
            </a:r>
            <a:r>
              <a:rPr lang="sl-SI" sz="2000" dirty="0"/>
              <a:t> z naslovom: Premier </a:t>
            </a:r>
            <a:r>
              <a:rPr lang="sl-SI" sz="2000" dirty="0" err="1"/>
              <a:t>League</a:t>
            </a:r>
            <a:r>
              <a:rPr lang="sl-SI" sz="2000" dirty="0"/>
              <a:t> (Slika 1). </a:t>
            </a:r>
            <a:r>
              <a:rPr lang="sl-SI" sz="2000" dirty="0" err="1"/>
              <a:t>Puzle</a:t>
            </a:r>
            <a:r>
              <a:rPr lang="sl-SI" sz="2000" dirty="0"/>
              <a:t> se nahajajo na spletnem naslovu: </a:t>
            </a:r>
            <a:r>
              <a:rPr lang="sl-SI" sz="2000" dirty="0">
                <a:hlinkClick r:id="rId2"/>
              </a:rPr>
              <a:t>https://sckr-my.sharepoint.com/:x:/g/personal/daris_talic_sesgs_sckr_si/IQALVdrZVlpPQKeEXzlb82iuAaAV65OD1M8IknBsju98rpE?e=dcl31h</a:t>
            </a:r>
            <a:endParaRPr lang="sl-SI" sz="200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467544" y="274638"/>
            <a:ext cx="8507288" cy="12101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2.5 puzle: Premier </a:t>
            </a:r>
            <a:r>
              <a:rPr lang="sl-SI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league</a:t>
            </a:r>
            <a:endParaRPr lang="sl-SI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5391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EB8CD96-E5F5-4B48-B9FA-9A2F1C16E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" r="-1"/>
          <a:stretch/>
        </p:blipFill>
        <p:spPr>
          <a:xfrm>
            <a:off x="1979711" y="0"/>
            <a:ext cx="5214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06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0770EAD-EA43-465C-B80A-BD170057D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40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4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1.1 Projektna zamisel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18864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Katere so značilnosti vpliva premier </a:t>
            </a:r>
            <a:r>
              <a:rPr lang="sl-SI" sz="1800" dirty="0" err="1">
                <a:latin typeface="Arial" panose="020B0604020202020204" pitchFamily="34" charset="0"/>
                <a:cs typeface="Arial" panose="020B0604020202020204" pitchFamily="34" charset="0"/>
              </a:rPr>
              <a:t>League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 na dijake SESGŠ, prenosov Premier </a:t>
            </a:r>
            <a:r>
              <a:rPr lang="sl-SI" sz="1800" dirty="0" err="1">
                <a:latin typeface="Arial" panose="020B0604020202020204" pitchFamily="34" charset="0"/>
                <a:cs typeface="Arial" panose="020B0604020202020204" pitchFamily="34" charset="0"/>
              </a:rPr>
              <a:t>League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 v sezoni 2025/26, angleških klubov v sezoni 2025/26, Benjamina Šeška in njegov nov prestop v Manchester </a:t>
            </a:r>
            <a:r>
              <a:rPr lang="sl-SI" sz="1800" dirty="0" err="1">
                <a:latin typeface="Arial" panose="020B0604020202020204" pitchFamily="34" charset="0"/>
                <a:cs typeface="Arial" panose="020B0604020202020204" pitchFamily="34" charset="0"/>
              </a:rPr>
              <a:t>United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 (Manchester </a:t>
            </a:r>
            <a:r>
              <a:rPr lang="sl-SI" sz="1800" dirty="0" err="1">
                <a:latin typeface="Arial" panose="020B0604020202020204" pitchFamily="34" charset="0"/>
                <a:cs typeface="Arial" panose="020B0604020202020204" pitchFamily="34" charset="0"/>
              </a:rPr>
              <a:t>Utd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) stadionov v Premier </a:t>
            </a:r>
            <a:r>
              <a:rPr lang="sl-SI" sz="1800" dirty="0" err="1">
                <a:latin typeface="Arial" panose="020B0604020202020204" pitchFamily="34" charset="0"/>
                <a:cs typeface="Arial" panose="020B0604020202020204" pitchFamily="34" charset="0"/>
              </a:rPr>
              <a:t>League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, Premier </a:t>
            </a:r>
            <a:r>
              <a:rPr lang="sl-SI" sz="1800" dirty="0" err="1">
                <a:latin typeface="Arial" panose="020B0604020202020204" pitchFamily="34" charset="0"/>
                <a:cs typeface="Arial" panose="020B0604020202020204" pitchFamily="34" charset="0"/>
              </a:rPr>
              <a:t>League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 iz marketinškega vidika?</a:t>
            </a:r>
          </a:p>
          <a:p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 Kateri so zvezdniki Premier </a:t>
            </a:r>
            <a:r>
              <a:rPr lang="sl-SI" sz="1800" dirty="0" err="1">
                <a:latin typeface="Arial" panose="020B0604020202020204" pitchFamily="34" charset="0"/>
                <a:cs typeface="Arial" panose="020B0604020202020204" pitchFamily="34" charset="0"/>
              </a:rPr>
              <a:t>League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Kakšen je odnos dijakov SESGŠ do Premier </a:t>
            </a:r>
            <a:r>
              <a:rPr lang="sl-SI" sz="1800" dirty="0" err="1">
                <a:latin typeface="Arial" panose="020B0604020202020204" pitchFamily="34" charset="0"/>
                <a:cs typeface="Arial" panose="020B0604020202020204" pitchFamily="34" charset="0"/>
              </a:rPr>
              <a:t>League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Katere so značilnosti spremljanja nogometa s strani dijakov SESGŠ, spremljanja športa med dijaki SESGŠ? </a:t>
            </a:r>
          </a:p>
          <a:p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Kakšno je znanje dijakov SESGŠ glede Premier </a:t>
            </a:r>
            <a:r>
              <a:rPr lang="sl-SI" sz="1800" dirty="0" err="1">
                <a:latin typeface="Arial" panose="020B0604020202020204" pitchFamily="34" charset="0"/>
                <a:cs typeface="Arial" panose="020B0604020202020204" pitchFamily="34" charset="0"/>
              </a:rPr>
              <a:t>League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, o Benjaminu Šešku, vpliva Premier </a:t>
            </a:r>
            <a:r>
              <a:rPr lang="sl-SI" sz="1800" dirty="0" err="1">
                <a:latin typeface="Arial" panose="020B0604020202020204" pitchFamily="34" charset="0"/>
                <a:cs typeface="Arial" panose="020B0604020202020204" pitchFamily="34" charset="0"/>
              </a:rPr>
              <a:t>League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 dijake na SESGŠ in prenosov Premier </a:t>
            </a:r>
            <a:r>
              <a:rPr lang="sl-SI" sz="1800" dirty="0" err="1">
                <a:latin typeface="Arial" panose="020B0604020202020204" pitchFamily="34" charset="0"/>
                <a:cs typeface="Arial" panose="020B0604020202020204" pitchFamily="34" charset="0"/>
              </a:rPr>
              <a:t>League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 v Sloveniji? </a:t>
            </a:r>
          </a:p>
          <a:p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Kateri je najbolj všečen igralec za </a:t>
            </a:r>
            <a:r>
              <a:rPr lang="sl-SI" sz="1800" dirty="0" err="1">
                <a:latin typeface="Arial" panose="020B0604020202020204" pitchFamily="34" charset="0"/>
                <a:cs typeface="Arial" panose="020B0604020202020204" pitchFamily="34" charset="0"/>
              </a:rPr>
              <a:t>Darisa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 Talić? </a:t>
            </a:r>
          </a:p>
          <a:p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Katera je najbolj želena tekma v Premier </a:t>
            </a:r>
            <a:r>
              <a:rPr lang="sl-SI" sz="1800" dirty="0" err="1">
                <a:latin typeface="Arial" panose="020B0604020202020204" pitchFamily="34" charset="0"/>
                <a:cs typeface="Arial" panose="020B0604020202020204" pitchFamily="34" charset="0"/>
              </a:rPr>
              <a:t>League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 če se odloča Ognjen </a:t>
            </a:r>
            <a:r>
              <a:rPr lang="sl-SI" sz="1800" dirty="0" err="1">
                <a:latin typeface="Arial" panose="020B0604020202020204" pitchFamily="34" charset="0"/>
                <a:cs typeface="Arial" panose="020B0604020202020204" pitchFamily="34" charset="0"/>
              </a:rPr>
              <a:t>Rajlić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Kateri je najbolj všečen igralec v Manchester </a:t>
            </a:r>
            <a:r>
              <a:rPr lang="sl-SI" sz="1800" dirty="0" err="1">
                <a:latin typeface="Arial" panose="020B0604020202020204" pitchFamily="34" charset="0"/>
                <a:cs typeface="Arial" panose="020B0604020202020204" pitchFamily="34" charset="0"/>
              </a:rPr>
              <a:t>utd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sl-SI" sz="1800" dirty="0" err="1">
                <a:latin typeface="Arial" panose="020B0604020202020204" pitchFamily="34" charset="0"/>
                <a:cs typeface="Arial" panose="020B0604020202020204" pitchFamily="34" charset="0"/>
              </a:rPr>
              <a:t>Markota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800" dirty="0" err="1">
                <a:latin typeface="Arial" panose="020B0604020202020204" pitchFamily="34" charset="0"/>
                <a:cs typeface="Arial" panose="020B0604020202020204" pitchFamily="34" charset="0"/>
              </a:rPr>
              <a:t>Stojnića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Kakšne so značilnosti komentarjev glede igranja Benjamina Šeška v Manchester </a:t>
            </a:r>
            <a:r>
              <a:rPr lang="sl-SI" sz="1800" dirty="0" err="1">
                <a:latin typeface="Arial" panose="020B0604020202020204" pitchFamily="34" charset="0"/>
                <a:cs typeface="Arial" panose="020B0604020202020204" pitchFamily="34" charset="0"/>
              </a:rPr>
              <a:t>Utd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288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2088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2.6 OPAZOVANJE: Področno tekmovanje v nogometu (SESGŠ, ŠC Kranj), sezona 2025/26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2348880"/>
            <a:ext cx="8676456" cy="45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/>
              <a:t>1.</a:t>
            </a:r>
            <a:r>
              <a:rPr lang="sl-SI" sz="2000" dirty="0"/>
              <a:t>	Kako so potekale tekme? (</a:t>
            </a:r>
            <a:r>
              <a:rPr lang="sl-SI" sz="2000" dirty="0">
                <a:hlinkClick r:id="rId2" action="ppaction://hlinksldjump"/>
              </a:rPr>
              <a:t>klik</a:t>
            </a:r>
            <a:r>
              <a:rPr lang="sl-SI" sz="2000" dirty="0"/>
              <a:t>)</a:t>
            </a:r>
          </a:p>
          <a:p>
            <a:pPr marL="0" indent="0">
              <a:buNone/>
            </a:pPr>
            <a:r>
              <a:rPr lang="sl-SI" sz="2000" dirty="0"/>
              <a:t>2.	Koliko  igralcev je bilo v ekipi?</a:t>
            </a:r>
          </a:p>
          <a:p>
            <a:pPr marL="0" indent="0">
              <a:buNone/>
            </a:pPr>
            <a:r>
              <a:rPr lang="sl-SI" sz="2000" dirty="0"/>
              <a:t>3.	Koliko tekem so imeli?</a:t>
            </a:r>
          </a:p>
          <a:p>
            <a:pPr marL="0" indent="0">
              <a:buNone/>
            </a:pPr>
            <a:r>
              <a:rPr lang="sl-SI" sz="2000" dirty="0"/>
              <a:t>4.	Kdo je bil najboljši strelec v ekipi?</a:t>
            </a:r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01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Autofit/>
          </a:bodyPr>
          <a:lstStyle/>
          <a:p>
            <a:r>
              <a:rPr lang="sl-SI" sz="2000" dirty="0" err="1">
                <a:latin typeface="Times New Roman" pitchFamily="18" charset="0"/>
                <a:cs typeface="Times New Roman" pitchFamily="18" charset="0"/>
              </a:rPr>
              <a:t>OpenAI</a:t>
            </a: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. 2026. </a:t>
            </a:r>
            <a:r>
              <a:rPr lang="sl-SI" sz="2000" dirty="0" err="1">
                <a:latin typeface="Times New Roman" pitchFamily="18" charset="0"/>
                <a:cs typeface="Times New Roman" pitchFamily="18" charset="0"/>
              </a:rPr>
              <a:t>ChatGPT</a:t>
            </a: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. [</a:t>
            </a:r>
            <a:r>
              <a:rPr lang="sl-SI" sz="2000" dirty="0" err="1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0" indent="0">
              <a:buNone/>
            </a:pP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      Razpoložljivost: </a:t>
            </a:r>
            <a:r>
              <a:rPr lang="sl-SI" sz="2000" dirty="0">
                <a:latin typeface="Times New Roman" pitchFamily="18" charset="0"/>
                <a:cs typeface="Times New Roman" pitchFamily="18" charset="0"/>
                <a:hlinkClick r:id="rId2"/>
              </a:rPr>
              <a:t>https://chat.openai.com/</a:t>
            </a: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 (21. 12. 2025)</a:t>
            </a:r>
          </a:p>
          <a:p>
            <a:endParaRPr lang="sl-SI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slov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 </a:t>
            </a:r>
            <a:r>
              <a:rPr lang="sl-SI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lITERATURA</a:t>
            </a:r>
            <a:endParaRPr lang="sl-SI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099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Hvala za vašo pozornost</a:t>
            </a:r>
          </a:p>
        </p:txBody>
      </p:sp>
    </p:spTree>
    <p:extLst>
      <p:ext uri="{BB962C8B-B14F-4D97-AF65-F5344CB8AC3E}">
        <p14:creationId xmlns:p14="http://schemas.microsoft.com/office/powerpoint/2010/main" val="1491169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hlinkClick r:id="rId2" action="ppaction://hlinksldjump"/>
            <a:extLst>
              <a:ext uri="{FF2B5EF4-FFF2-40B4-BE49-F238E27FC236}">
                <a16:creationId xmlns:a16="http://schemas.microsoft.com/office/drawing/2014/main" id="{2E7A78E3-328F-420B-8180-CDC89C9BA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177393"/>
            <a:ext cx="6840761" cy="450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0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1.2 NAMEN PROJEKTA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Za ta projekt smo se odločili zaradi velikega navduševanja nad Premier League, da bi jo boljše spoznali.</a:t>
            </a:r>
          </a:p>
        </p:txBody>
      </p:sp>
    </p:spTree>
    <p:extLst>
      <p:ext uri="{BB962C8B-B14F-4D97-AF65-F5344CB8AC3E}">
        <p14:creationId xmlns:p14="http://schemas.microsoft.com/office/powerpoint/2010/main" val="370382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1.3 CILJI PROJEKTA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18864" y="177281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sl-SI" sz="2400" dirty="0"/>
              <a:t>V projektu želimo doseči naslednje cilje:</a:t>
            </a:r>
          </a:p>
          <a:p>
            <a:pPr lvl="0"/>
            <a:r>
              <a:rPr lang="sl-SI" sz="2400" dirty="0"/>
              <a:t>Spoznati značilnosti Premier </a:t>
            </a:r>
            <a:r>
              <a:rPr lang="sl-SI" sz="2400" dirty="0" err="1"/>
              <a:t>League</a:t>
            </a:r>
            <a:r>
              <a:rPr lang="sl-SI" sz="2400" dirty="0"/>
              <a:t>;</a:t>
            </a:r>
          </a:p>
          <a:p>
            <a:pPr lvl="0"/>
            <a:r>
              <a:rPr lang="sl-SI" sz="2400" dirty="0"/>
              <a:t>Določiti odnos dijakov SESGŠ do Premier </a:t>
            </a:r>
            <a:r>
              <a:rPr lang="sl-SI" sz="2400" dirty="0" err="1"/>
              <a:t>League</a:t>
            </a:r>
            <a:r>
              <a:rPr lang="sl-SI" sz="2400" dirty="0"/>
              <a:t>;</a:t>
            </a:r>
          </a:p>
          <a:p>
            <a:pPr lvl="0"/>
            <a:r>
              <a:rPr lang="sl-SI" sz="2400" dirty="0"/>
              <a:t>Spoznati značilnosti spremljanje nogometa med dijaki SESGŠ, spremljanje nogometa med dijaki SESGŠ in všečnost športa med dijaki SESGŠ</a:t>
            </a:r>
          </a:p>
          <a:p>
            <a:pPr lvl="0"/>
            <a:r>
              <a:rPr lang="sl-SI" sz="2400" dirty="0"/>
              <a:t>Določiti znanje dijakov SESGŠ glede Premier </a:t>
            </a:r>
            <a:r>
              <a:rPr lang="sl-SI" sz="2400" dirty="0" err="1"/>
              <a:t>League</a:t>
            </a:r>
            <a:r>
              <a:rPr lang="sl-SI" sz="2400" dirty="0"/>
              <a:t>, Benjamina Šeška in vpliv Premier </a:t>
            </a:r>
            <a:r>
              <a:rPr lang="sl-SI" sz="2400" dirty="0" err="1"/>
              <a:t>League</a:t>
            </a:r>
            <a:r>
              <a:rPr lang="sl-SI" sz="2400" dirty="0"/>
              <a:t> na dijake SESGŠ;</a:t>
            </a:r>
          </a:p>
          <a:p>
            <a:pPr lvl="0"/>
            <a:r>
              <a:rPr lang="sl-SI" sz="2400" dirty="0"/>
              <a:t>Določiti najbolj všečnega igralca v Premier </a:t>
            </a:r>
            <a:r>
              <a:rPr lang="sl-SI" sz="2400" dirty="0" err="1"/>
              <a:t>League</a:t>
            </a:r>
            <a:r>
              <a:rPr lang="sl-SI" sz="2400" dirty="0"/>
              <a:t> za Talić </a:t>
            </a:r>
            <a:r>
              <a:rPr lang="sl-SI" sz="2400" dirty="0" err="1"/>
              <a:t>Darisa</a:t>
            </a:r>
            <a:r>
              <a:rPr lang="sl-SI" sz="2400" dirty="0"/>
              <a:t>;</a:t>
            </a:r>
          </a:p>
          <a:p>
            <a:pPr lvl="0"/>
            <a:r>
              <a:rPr lang="sl-SI" sz="2400" dirty="0"/>
              <a:t>Določiti najbolj želeno tekmo za ogled v Premier </a:t>
            </a:r>
            <a:r>
              <a:rPr lang="sl-SI" sz="2400" dirty="0" err="1"/>
              <a:t>League</a:t>
            </a:r>
            <a:r>
              <a:rPr lang="sl-SI" sz="2400" dirty="0"/>
              <a:t> za Ognjena </a:t>
            </a:r>
            <a:r>
              <a:rPr lang="sl-SI" sz="2400" dirty="0" err="1"/>
              <a:t>Rajlića</a:t>
            </a:r>
            <a:r>
              <a:rPr lang="sl-SI" sz="2400" dirty="0"/>
              <a:t>;</a:t>
            </a:r>
          </a:p>
          <a:p>
            <a:pPr lvl="0"/>
            <a:r>
              <a:rPr lang="sl-SI" sz="2400" dirty="0"/>
              <a:t>Določiti najbolj všečen stadion v Premier </a:t>
            </a:r>
            <a:r>
              <a:rPr lang="sl-SI" sz="2400" dirty="0" err="1"/>
              <a:t>League</a:t>
            </a:r>
            <a:r>
              <a:rPr lang="sl-SI" sz="2400" dirty="0"/>
              <a:t> za Luko </a:t>
            </a:r>
            <a:r>
              <a:rPr lang="sl-SI" sz="2400" dirty="0" err="1"/>
              <a:t>Orlića</a:t>
            </a:r>
            <a:r>
              <a:rPr lang="sl-SI" sz="2400" dirty="0"/>
              <a:t>;</a:t>
            </a:r>
          </a:p>
          <a:p>
            <a:pPr lvl="0"/>
            <a:r>
              <a:rPr lang="sl-SI" sz="2400" dirty="0"/>
              <a:t>Določiti najbolj všečnega igralca v Manchester </a:t>
            </a:r>
            <a:r>
              <a:rPr lang="sl-SI" sz="2400" dirty="0" err="1"/>
              <a:t>Utd</a:t>
            </a:r>
            <a:r>
              <a:rPr lang="sl-SI" sz="2400" dirty="0"/>
              <a:t> za </a:t>
            </a:r>
            <a:r>
              <a:rPr lang="sl-SI" sz="2400" dirty="0" err="1"/>
              <a:t>Markota</a:t>
            </a:r>
            <a:r>
              <a:rPr lang="sl-SI" sz="2400" dirty="0"/>
              <a:t> </a:t>
            </a:r>
            <a:r>
              <a:rPr lang="sl-SI" sz="2400" dirty="0" err="1"/>
              <a:t>Stojnića</a:t>
            </a:r>
            <a:r>
              <a:rPr lang="sl-SI" sz="2400" dirty="0"/>
              <a:t>;</a:t>
            </a:r>
          </a:p>
          <a:p>
            <a:pPr lvl="0"/>
            <a:r>
              <a:rPr lang="sl-SI" sz="2400" dirty="0"/>
              <a:t>Kakšne so značilnosti komentarjev na družbenih omrežjih glede Benjamina Šeška v Manchester </a:t>
            </a:r>
            <a:r>
              <a:rPr lang="sl-SI" sz="2400" dirty="0" err="1"/>
              <a:t>Utd</a:t>
            </a:r>
            <a:r>
              <a:rPr lang="sl-SI" sz="2400" dirty="0"/>
              <a:t>, če gre za sezono 2025/26</a:t>
            </a:r>
          </a:p>
        </p:txBody>
      </p:sp>
    </p:spTree>
    <p:extLst>
      <p:ext uri="{BB962C8B-B14F-4D97-AF65-F5344CB8AC3E}">
        <p14:creationId xmlns:p14="http://schemas.microsoft.com/office/powerpoint/2010/main" val="315825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616" y="18864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1.4 IZVEDENE AKTIVNOSTI</a:t>
            </a:r>
          </a:p>
        </p:txBody>
      </p:sp>
      <p:sp>
        <p:nvSpPr>
          <p:cNvPr id="5" name="PoljeZBesedilom 3"/>
          <p:cNvSpPr txBox="1"/>
          <p:nvPr/>
        </p:nvSpPr>
        <p:spPr>
          <a:xfrm>
            <a:off x="10416" y="1628800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Analize: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Vpliv Premier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League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dijake SESGŠ …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Angleški klubi v Premier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League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sezoni 2025/26 …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Premier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League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iz marketinškega vidika …</a:t>
            </a:r>
          </a:p>
          <a:p>
            <a:pPr lvl="0"/>
            <a:endParaRPr lang="sl-SI" dirty="0">
              <a:latin typeface="Arial" panose="020B0604020202020204" pitchFamily="34" charset="0"/>
              <a:cs typeface="Arial" pitchFamily="34" charset="0"/>
            </a:endParaRPr>
          </a:p>
          <a:p>
            <a:pPr lvl="0"/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Ankete: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Vaš odnos kot dijaka SESGŠ do Premier </a:t>
            </a:r>
            <a:r>
              <a:rPr lang="sl-SI" dirty="0" err="1">
                <a:latin typeface="Arial" panose="020B0604020202020204" pitchFamily="34" charset="0"/>
                <a:cs typeface="Arial" pitchFamily="34" charset="0"/>
              </a:rPr>
              <a:t>League</a:t>
            </a: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Spremljanje nogometa med dijaki SESGŠ.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Všečnost nogometa med dijaki SESGŠ.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Spremljanje športa med dijaki SESGŠ</a:t>
            </a:r>
          </a:p>
          <a:p>
            <a:pPr lvl="0"/>
            <a:endParaRPr lang="sl-SI" dirty="0">
              <a:latin typeface="Arial" panose="020B0604020202020204" pitchFamily="34" charset="0"/>
              <a:cs typeface="Arial" pitchFamily="34" charset="0"/>
            </a:endParaRPr>
          </a:p>
          <a:p>
            <a:pPr lvl="0"/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Kvizi: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Premier </a:t>
            </a:r>
            <a:r>
              <a:rPr lang="sl-SI" dirty="0" err="1">
                <a:latin typeface="Arial" panose="020B0604020202020204" pitchFamily="34" charset="0"/>
                <a:cs typeface="Arial" pitchFamily="34" charset="0"/>
              </a:rPr>
              <a:t>League</a:t>
            </a: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Benjamin Šeško.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Vpliv Premier </a:t>
            </a:r>
            <a:r>
              <a:rPr lang="sl-SI" dirty="0" err="1">
                <a:latin typeface="Arial" panose="020B0604020202020204" pitchFamily="34" charset="0"/>
                <a:cs typeface="Arial" pitchFamily="34" charset="0"/>
              </a:rPr>
              <a:t>League</a:t>
            </a: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 na dijake SESGŠ.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Prenosi Premier </a:t>
            </a:r>
            <a:r>
              <a:rPr lang="sl-SI" dirty="0" err="1">
                <a:latin typeface="Arial" panose="020B0604020202020204" pitchFamily="34" charset="0"/>
                <a:cs typeface="Arial" pitchFamily="34" charset="0"/>
              </a:rPr>
              <a:t>League</a:t>
            </a: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 v Sloveniji</a:t>
            </a:r>
          </a:p>
          <a:p>
            <a:pPr lvl="0"/>
            <a:endParaRPr lang="sl-SI" dirty="0"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2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D22721-6542-457D-876D-334D2EEF5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Izbira najboljše možnosti s programom DEXI: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Najbolj všečen igralec Premier </a:t>
            </a:r>
            <a:r>
              <a:rPr lang="sl-SI" dirty="0" err="1">
                <a:latin typeface="Arial" panose="020B0604020202020204" pitchFamily="34" charset="0"/>
                <a:cs typeface="Arial" pitchFamily="34" charset="0"/>
              </a:rPr>
              <a:t>League</a:t>
            </a: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 za Talić </a:t>
            </a:r>
            <a:r>
              <a:rPr lang="sl-SI" dirty="0" err="1">
                <a:latin typeface="Arial" panose="020B0604020202020204" pitchFamily="34" charset="0"/>
                <a:cs typeface="Arial" pitchFamily="34" charset="0"/>
              </a:rPr>
              <a:t>Darisa</a:t>
            </a: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Najbolj želene tekma za ogled v Premier </a:t>
            </a:r>
            <a:r>
              <a:rPr lang="sl-SI" dirty="0" err="1">
                <a:latin typeface="Arial" panose="020B0604020202020204" pitchFamily="34" charset="0"/>
                <a:cs typeface="Arial" pitchFamily="34" charset="0"/>
              </a:rPr>
              <a:t>League</a:t>
            </a: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 za </a:t>
            </a:r>
            <a:r>
              <a:rPr lang="sl-SI" dirty="0" err="1">
                <a:latin typeface="Arial" panose="020B0604020202020204" pitchFamily="34" charset="0"/>
                <a:cs typeface="Arial" pitchFamily="34" charset="0"/>
              </a:rPr>
              <a:t>Rajlić</a:t>
            </a: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 Ognjena v določenem kolu.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Najbolj všečen stadion za Orlič Luka v Premier </a:t>
            </a:r>
            <a:r>
              <a:rPr lang="sl-SI" dirty="0" err="1">
                <a:latin typeface="Arial" panose="020B0604020202020204" pitchFamily="34" charset="0"/>
                <a:cs typeface="Arial" pitchFamily="34" charset="0"/>
              </a:rPr>
              <a:t>League</a:t>
            </a: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Najbolj všečen igralec v Manchester </a:t>
            </a:r>
            <a:r>
              <a:rPr lang="sl-SI" dirty="0" err="1">
                <a:latin typeface="Arial" panose="020B0604020202020204" pitchFamily="34" charset="0"/>
                <a:cs typeface="Arial" pitchFamily="34" charset="0"/>
              </a:rPr>
              <a:t>United</a:t>
            </a: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 za </a:t>
            </a:r>
            <a:r>
              <a:rPr lang="sl-SI" dirty="0" err="1">
                <a:latin typeface="Arial" panose="020B0604020202020204" pitchFamily="34" charset="0"/>
                <a:cs typeface="Arial" pitchFamily="34" charset="0"/>
              </a:rPr>
              <a:t>Stojnić</a:t>
            </a: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sl-SI" dirty="0" err="1">
                <a:latin typeface="Arial" panose="020B0604020202020204" pitchFamily="34" charset="0"/>
                <a:cs typeface="Arial" pitchFamily="34" charset="0"/>
              </a:rPr>
              <a:t>Markota</a:t>
            </a: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lvl="0"/>
            <a:endParaRPr lang="sl-SI" dirty="0">
              <a:latin typeface="Arial" panose="020B0604020202020204" pitchFamily="34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l-SI" dirty="0">
              <a:latin typeface="Arial" panose="020B0604020202020204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Opazovanje: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itchFamily="34" charset="0"/>
              </a:rPr>
              <a:t>Komentarji nastopov Benjamina Šeška v Manchester </a:t>
            </a:r>
            <a:r>
              <a:rPr lang="sl-SI" dirty="0" err="1">
                <a:latin typeface="Arial" pitchFamily="34" charset="0"/>
                <a:cs typeface="Arial" pitchFamily="34" charset="0"/>
              </a:rPr>
              <a:t>Unitedu</a:t>
            </a:r>
            <a:r>
              <a:rPr lang="sl-SI" dirty="0">
                <a:latin typeface="Arial" pitchFamily="34" charset="0"/>
                <a:cs typeface="Arial" pitchFamily="34" charset="0"/>
              </a:rPr>
              <a:t> (Manchester </a:t>
            </a:r>
            <a:r>
              <a:rPr lang="sl-SI" dirty="0" err="1">
                <a:latin typeface="Arial" pitchFamily="34" charset="0"/>
                <a:cs typeface="Arial" pitchFamily="34" charset="0"/>
              </a:rPr>
              <a:t>Utd</a:t>
            </a:r>
            <a:r>
              <a:rPr lang="sl-SI" dirty="0">
                <a:latin typeface="Arial" pitchFamily="34" charset="0"/>
                <a:cs typeface="Arial" pitchFamily="34" charset="0"/>
              </a:rPr>
              <a:t>) v sezoni 2025/26.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1718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8864" y="2852936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 IZVEDBA PROJEKTA</a:t>
            </a:r>
          </a:p>
        </p:txBody>
      </p:sp>
    </p:spTree>
    <p:extLst>
      <p:ext uri="{BB962C8B-B14F-4D97-AF65-F5344CB8AC3E}">
        <p14:creationId xmlns:p14="http://schemas.microsoft.com/office/powerpoint/2010/main" val="144939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281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2.1 Angleški klubi v Premier </a:t>
            </a:r>
            <a:r>
              <a:rPr lang="sl-SI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League</a:t>
            </a:r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v sezoni 2025/26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418897"/>
            <a:ext cx="8676456" cy="54391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DFB151A-DA0C-4154-AFAB-3A83378A7F4C}"/>
              </a:ext>
            </a:extLst>
          </p:cNvPr>
          <p:cNvSpPr txBox="1"/>
          <p:nvPr/>
        </p:nvSpPr>
        <p:spPr>
          <a:xfrm>
            <a:off x="475347" y="2044020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1. Katere so značilnosti </a:t>
            </a:r>
            <a:r>
              <a:rPr lang="sl-SI" sz="1800" dirty="0" err="1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Nk</a:t>
            </a:r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l-SI" sz="1800" dirty="0" err="1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Arsenal</a:t>
            </a:r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2. Katere so značilnosti kluba </a:t>
            </a:r>
            <a:r>
              <a:rPr lang="sl-SI" sz="1800" dirty="0" err="1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Aston</a:t>
            </a:r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l-SI" sz="1800" dirty="0" err="1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Villa</a:t>
            </a:r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3. Katere so značilnosti  kluba Liverpool?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4. Katere so značilnosti  kluba Manchester </a:t>
            </a:r>
            <a:r>
              <a:rPr lang="sl-SI" sz="1800" dirty="0" err="1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City</a:t>
            </a:r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r>
              <a:rPr lang="sl-SI" dirty="0"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Katere so značilnosti  kluba Manchester </a:t>
            </a:r>
            <a:r>
              <a:rPr lang="sl-SI" sz="1800" dirty="0" err="1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United</a:t>
            </a:r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endParaRPr lang="sl-SI" dirty="0">
              <a:latin typeface="Aptos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l-SI" sz="180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Več na: </a:t>
            </a:r>
            <a:r>
              <a:rPr lang="sl-SI" sz="1800" u="sng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2"/>
              </a:rPr>
              <a:t>https://tinyurl.com/angleskaliga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86144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1291</Words>
  <Application>Microsoft Office PowerPoint</Application>
  <PresentationFormat>Diaprojekcija na zaslonu (4:3)</PresentationFormat>
  <Paragraphs>128</Paragraphs>
  <Slides>33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39" baseType="lpstr">
      <vt:lpstr>Aptos</vt:lpstr>
      <vt:lpstr>Arial</vt:lpstr>
      <vt:lpstr>Calibri</vt:lpstr>
      <vt:lpstr>Symbol</vt:lpstr>
      <vt:lpstr>Times New Roman</vt:lpstr>
      <vt:lpstr>Officeova tema</vt:lpstr>
      <vt:lpstr>PREMIER LEAGUE (PL) Z MARKETINŠKEGA VIDIKA IN NJEN VPLIV NA DIJAKE SESGŠ KRANJ</vt:lpstr>
      <vt:lpstr> 1 Zasnova projekta</vt:lpstr>
      <vt:lpstr>1.1 Projektna zamisel</vt:lpstr>
      <vt:lpstr>1.2 NAMEN PROJEKTA</vt:lpstr>
      <vt:lpstr>1.3 CILJI PROJEKTA</vt:lpstr>
      <vt:lpstr>1.4 IZVEDENE AKTIVNOSTI</vt:lpstr>
      <vt:lpstr>PowerPointova predstavitev</vt:lpstr>
      <vt:lpstr>2 IZVEDBA PROJEKTA</vt:lpstr>
      <vt:lpstr>2.1 Angleški klubi v Premier League v sezoni 2025/26</vt:lpstr>
      <vt:lpstr> 2.2 anketa: SPREMLJANJE ŠPORTA MED DIJAKI SESGŠ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7. Ali trenirate kakšen ekipni šport?</vt:lpstr>
      <vt:lpstr>  2.3 KVIZ: PRENOSI PREMIER LEAGUE V SLOVENIJI</vt:lpstr>
      <vt:lpstr>2.3 Rezultati KVIZa: PRENOSI PREMIER LEAGUE V SLOVENIJI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2.6 OPAZOVANJE: Področno tekmovanje v nogometu (SESGŠ, ŠC Kranj), sezona 2025/26</vt:lpstr>
      <vt:lpstr>3 lITERATURA</vt:lpstr>
      <vt:lpstr>Hvala za vašo pozornost</vt:lpstr>
      <vt:lpstr>PowerPointova predstavitev</vt:lpstr>
    </vt:vector>
  </TitlesOfParts>
  <Company>Ministrstvo za Šolstvo in Šport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USPEŠNOST FIRME APPLE</dc:title>
  <dc:creator>Uporabnik</dc:creator>
  <cp:lastModifiedBy>Uporabnik</cp:lastModifiedBy>
  <cp:revision>330</cp:revision>
  <cp:lastPrinted>2014-03-28T10:12:15Z</cp:lastPrinted>
  <dcterms:created xsi:type="dcterms:W3CDTF">2013-03-21T09:49:01Z</dcterms:created>
  <dcterms:modified xsi:type="dcterms:W3CDTF">2026-05-19T05:30:14Z</dcterms:modified>
</cp:coreProperties>
</file>