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1985EE-0EDC-445C-A176-71573B9E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D552F81-5BE6-413D-AF8A-0BF824191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0BED55F-B495-4C8D-917C-05642E57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2FFAD15-98BA-4BBE-8FF0-80795BF13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FB043E8-4C0A-45FA-B2D3-73C663E2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87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F4BEFB-D266-4F88-9EA0-8A4513226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9D5322A-DD59-41C5-AF3C-DC1A5ABBC5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0F8A2DA-7943-4575-8DCE-3120ADE2A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3329CBD-D518-49A5-8679-43B213D49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0D1E23-EB9D-4AA3-A3BE-AFB93C85F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466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51F9405B-738C-47CA-A3FA-53D06406A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7F05929-8415-4166-9AD2-C7A095CBF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8C59F9B-9505-4E19-A012-0FCCB4BC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168165-5CB5-444C-8E55-99219A791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6498001-4000-420D-8083-0737E6F9A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186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69CAA0-D34F-4A92-AEA2-FB182FD48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87865D-BE67-424B-8B30-BA0E6E42F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3F628A0-34B2-4B07-8BC1-A89631CFF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01F35A1-0831-4951-9629-FE6A2F7CB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39A84B8-2949-4143-B34D-DB8258DE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148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238626-8296-4D3F-8A4B-9F8EAF9A9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F7EE56C-11F5-4044-82E1-A3DE66C7A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170810-879B-4373-8173-ABBC529DA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3D4ABC0-A627-4CD6-8CA1-3DC630BBB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BA7CCC9-29DA-4C69-A306-291266F5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207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2E53FD-E5F4-41BB-A2BE-12EEB5858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D500C13-97EE-486B-A94F-F3485735C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0186E4B-FA29-4DBD-957F-6566FEFB8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81D7625-6B3B-4E55-A755-900A74FA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1624D0F-216C-4AB0-94B8-AFF9380F5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A5F37D1-2B84-48D9-8DE7-EEEE0F552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217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AF5553-694E-4764-8FA3-91F6F5457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6047A49-B0D4-406A-AEA3-633692B73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D4381AC-D34B-40EA-ABB3-FACCF2AE2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7C94DFF-444F-4102-B9CA-2323AE1A16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604C9BBB-E910-4A8C-8B53-367F58FAE8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0A9A224-61F3-402A-BE4C-98699C379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5C4FC0B-4A96-456E-BAC0-84EF4772C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5FD18974-DD2D-4B00-A70F-076E7F56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381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B14555-4725-4224-931A-996512E8C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061EA71-5734-4CE9-8010-053F3A418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1F21112-0ED3-45BA-BE20-2FBC5B07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0BE2734-653D-4819-845F-572F400C3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007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2947B1A-1B96-4D8A-AACC-CE3DDF9EF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E40394F1-BF05-4E4C-A73F-01F81E2A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1108D06-ADFD-4C13-9AED-5F3280DF1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704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DC331F-3F5F-442B-862D-7B588501D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2152158-7048-4BC7-A5B4-40A3BBA2A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20C3258-C7D9-4DE7-A748-EC98311B24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CD276E7-1989-44F1-8006-0074A77D6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129F8FE-DDF2-4B21-ACF2-95C49DA4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BE4F724-C8DE-40DA-8065-180A59BF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4232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936CBD-7EE7-4A96-A5A2-8B34F56E6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C9A38494-FFC2-423F-AA1C-2A420E9E1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1B6CE93-447F-4E1B-9518-12A9037BE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E83347-1B22-466C-B0D6-2EBE12DA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4B84AD6-9D08-42FF-889C-E2C430B5B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4193011-1B28-4666-A0D0-4D70D20E3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169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8DC21CB7-522B-4AB6-A08D-B3086AAAF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3455B29-4D46-47AA-97BB-E32B9B5F0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6DB4779-9D09-45AC-9DE6-6CB4274E0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DD1CE-B614-4721-A2B8-A331745E18E0}" type="datetimeFigureOut">
              <a:rPr lang="sl-SI" smtClean="0"/>
              <a:t>8. 11. 2023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B3C0CF2-6B54-4FE6-A63E-C3D191595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FF9DEFF-9BFD-4E8C-80DD-31DB753A2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748D1-7C21-4FE9-9CE8-F476BAC794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635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D089F75E-7F23-4A9A-BD41-EF97732F9E36}"/>
              </a:ext>
            </a:extLst>
          </p:cNvPr>
          <p:cNvSpPr txBox="1"/>
          <p:nvPr/>
        </p:nvSpPr>
        <p:spPr>
          <a:xfrm>
            <a:off x="2414338" y="1130969"/>
            <a:ext cx="71146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dirty="0"/>
              <a:t>ZNAČILNOSTI SAMOSTOJNEGA PODJETNIKA POSAMEZNIKA OD LETA 2022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8BD5299-2B64-49CF-9435-AD926152CD68}"/>
              </a:ext>
            </a:extLst>
          </p:cNvPr>
          <p:cNvSpPr txBox="1"/>
          <p:nvPr/>
        </p:nvSpPr>
        <p:spPr>
          <a:xfrm>
            <a:off x="3433011" y="3803429"/>
            <a:ext cx="5077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Pripravil: Janez Černilec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67F4096B-ECB8-4F5D-B7A4-103ABD7F2F47}"/>
              </a:ext>
            </a:extLst>
          </p:cNvPr>
          <p:cNvSpPr txBox="1"/>
          <p:nvPr/>
        </p:nvSpPr>
        <p:spPr>
          <a:xfrm>
            <a:off x="5157538" y="5357699"/>
            <a:ext cx="1740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november 2023</a:t>
            </a:r>
          </a:p>
        </p:txBody>
      </p:sp>
    </p:spTree>
    <p:extLst>
      <p:ext uri="{BB962C8B-B14F-4D97-AF65-F5344CB8AC3E}">
        <p14:creationId xmlns:p14="http://schemas.microsoft.com/office/powerpoint/2010/main" val="2990712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CE4F328-41F4-48D3-9BE7-68E8DCCC8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17" y="301041"/>
            <a:ext cx="11880566" cy="2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597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891C138-1168-4747-B76B-FE8FC77E7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053" y="264193"/>
            <a:ext cx="10738447" cy="632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69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40A9B0BF-2DB7-41B5-983E-153EEE0B2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78" y="358440"/>
            <a:ext cx="11779259" cy="3603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90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843EF6F7-04CE-4BC8-A2CE-91CBFA560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272" y="608849"/>
            <a:ext cx="11407398" cy="1444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085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Širokozaslonsko</PresentationFormat>
  <Paragraphs>3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janez.cernilec@sckr.si</dc:creator>
  <cp:lastModifiedBy>janez.cernilec@sckr.si</cp:lastModifiedBy>
  <cp:revision>1</cp:revision>
  <dcterms:created xsi:type="dcterms:W3CDTF">2023-11-08T22:01:09Z</dcterms:created>
  <dcterms:modified xsi:type="dcterms:W3CDTF">2023-11-08T22:03:01Z</dcterms:modified>
</cp:coreProperties>
</file>