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5" r:id="rId2"/>
    <p:sldId id="276" r:id="rId3"/>
    <p:sldId id="277" r:id="rId4"/>
  </p:sldIdLst>
  <p:sldSz cx="7199313" cy="71993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DB49FF"/>
    <a:srgbClr val="FFDC73"/>
    <a:srgbClr val="FF0000"/>
    <a:srgbClr val="000000"/>
    <a:srgbClr val="CC9900"/>
    <a:srgbClr val="CC3300"/>
    <a:srgbClr val="99FF33"/>
    <a:srgbClr val="00CC99"/>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62" autoAdjust="0"/>
    <p:restoredTop sz="94660"/>
  </p:normalViewPr>
  <p:slideViewPr>
    <p:cSldViewPr snapToGrid="0">
      <p:cViewPr varScale="1">
        <p:scale>
          <a:sx n="124" d="100"/>
          <a:sy n="124" d="100"/>
        </p:scale>
        <p:origin x="186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539949" y="1178222"/>
            <a:ext cx="6119416" cy="2506427"/>
          </a:xfrm>
        </p:spPr>
        <p:txBody>
          <a:bodyPr anchor="b"/>
          <a:lstStyle>
            <a:lvl1pPr algn="ctr">
              <a:defRPr sz="4724"/>
            </a:lvl1pPr>
          </a:lstStyle>
          <a:p>
            <a:r>
              <a:rPr lang="sl-SI"/>
              <a:t>Kliknite, če želite urediti slog naslova matrice</a:t>
            </a:r>
            <a:endParaRPr lang="en-US" dirty="0"/>
          </a:p>
        </p:txBody>
      </p:sp>
      <p:sp>
        <p:nvSpPr>
          <p:cNvPr id="3" name="Subtitle 2"/>
          <p:cNvSpPr>
            <a:spLocks noGrp="1"/>
          </p:cNvSpPr>
          <p:nvPr>
            <p:ph type="subTitle" idx="1"/>
          </p:nvPr>
        </p:nvSpPr>
        <p:spPr>
          <a:xfrm>
            <a:off x="899914" y="3781306"/>
            <a:ext cx="5399485" cy="1738167"/>
          </a:xfrm>
        </p:spPr>
        <p:txBody>
          <a:bodyPr/>
          <a:lstStyle>
            <a:lvl1pPr marL="0" indent="0" algn="ctr">
              <a:buNone/>
              <a:defRPr sz="1890"/>
            </a:lvl1pPr>
            <a:lvl2pPr marL="359954" indent="0" algn="ctr">
              <a:buNone/>
              <a:defRPr sz="1575"/>
            </a:lvl2pPr>
            <a:lvl3pPr marL="719907" indent="0" algn="ctr">
              <a:buNone/>
              <a:defRPr sz="1417"/>
            </a:lvl3pPr>
            <a:lvl4pPr marL="1079861" indent="0" algn="ctr">
              <a:buNone/>
              <a:defRPr sz="1260"/>
            </a:lvl4pPr>
            <a:lvl5pPr marL="1439814" indent="0" algn="ctr">
              <a:buNone/>
              <a:defRPr sz="1260"/>
            </a:lvl5pPr>
            <a:lvl6pPr marL="1799768" indent="0" algn="ctr">
              <a:buNone/>
              <a:defRPr sz="1260"/>
            </a:lvl6pPr>
            <a:lvl7pPr marL="2159721" indent="0" algn="ctr">
              <a:buNone/>
              <a:defRPr sz="1260"/>
            </a:lvl7pPr>
            <a:lvl8pPr marL="2519675" indent="0" algn="ctr">
              <a:buNone/>
              <a:defRPr sz="1260"/>
            </a:lvl8pPr>
            <a:lvl9pPr marL="2879628" indent="0" algn="ctr">
              <a:buNone/>
              <a:defRPr sz="126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77CD8D4F-DAC3-467C-8602-E6F73747F42A}" type="datetimeFigureOut">
              <a:rPr lang="sl-SI" smtClean="0"/>
              <a:t>29. 02. 2024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3519779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77CD8D4F-DAC3-467C-8602-E6F73747F42A}" type="datetimeFigureOut">
              <a:rPr lang="sl-SI" smtClean="0"/>
              <a:t>29. 02. 2024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3791474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9" y="383297"/>
            <a:ext cx="1552352" cy="6101085"/>
          </a:xfrm>
        </p:spPr>
        <p:txBody>
          <a:bodyPr vert="eaVert"/>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494953" y="383297"/>
            <a:ext cx="4567064" cy="6101085"/>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77CD8D4F-DAC3-467C-8602-E6F73747F42A}" type="datetimeFigureOut">
              <a:rPr lang="sl-SI" smtClean="0"/>
              <a:t>29. 02. 2024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3092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77CD8D4F-DAC3-467C-8602-E6F73747F42A}" type="datetimeFigureOut">
              <a:rPr lang="sl-SI" smtClean="0"/>
              <a:t>29. 02. 2024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140864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491204" y="1794831"/>
            <a:ext cx="6209407" cy="2994714"/>
          </a:xfrm>
        </p:spPr>
        <p:txBody>
          <a:bodyPr anchor="b"/>
          <a:lstStyle>
            <a:lvl1pPr>
              <a:defRPr sz="4724"/>
            </a:lvl1pPr>
          </a:lstStyle>
          <a:p>
            <a:r>
              <a:rPr lang="sl-SI"/>
              <a:t>Kliknite, če želite urediti slog naslova matrice</a:t>
            </a:r>
            <a:endParaRPr lang="en-US" dirty="0"/>
          </a:p>
        </p:txBody>
      </p:sp>
      <p:sp>
        <p:nvSpPr>
          <p:cNvPr id="3" name="Text Placeholder 2"/>
          <p:cNvSpPr>
            <a:spLocks noGrp="1"/>
          </p:cNvSpPr>
          <p:nvPr>
            <p:ph type="body" idx="1"/>
          </p:nvPr>
        </p:nvSpPr>
        <p:spPr>
          <a:xfrm>
            <a:off x="491204" y="4817876"/>
            <a:ext cx="6209407" cy="1574849"/>
          </a:xfrm>
        </p:spPr>
        <p:txBody>
          <a:bodyPr/>
          <a:lstStyle>
            <a:lvl1pPr marL="0" indent="0">
              <a:buNone/>
              <a:defRPr sz="1890">
                <a:solidFill>
                  <a:schemeClr val="tx1"/>
                </a:solidFill>
              </a:defRPr>
            </a:lvl1pPr>
            <a:lvl2pPr marL="359954" indent="0">
              <a:buNone/>
              <a:defRPr sz="1575">
                <a:solidFill>
                  <a:schemeClr val="tx1">
                    <a:tint val="75000"/>
                  </a:schemeClr>
                </a:solidFill>
              </a:defRPr>
            </a:lvl2pPr>
            <a:lvl3pPr marL="719907" indent="0">
              <a:buNone/>
              <a:defRPr sz="1417">
                <a:solidFill>
                  <a:schemeClr val="tx1">
                    <a:tint val="75000"/>
                  </a:schemeClr>
                </a:solidFill>
              </a:defRPr>
            </a:lvl3pPr>
            <a:lvl4pPr marL="1079861" indent="0">
              <a:buNone/>
              <a:defRPr sz="1260">
                <a:solidFill>
                  <a:schemeClr val="tx1">
                    <a:tint val="75000"/>
                  </a:schemeClr>
                </a:solidFill>
              </a:defRPr>
            </a:lvl4pPr>
            <a:lvl5pPr marL="1439814" indent="0">
              <a:buNone/>
              <a:defRPr sz="1260">
                <a:solidFill>
                  <a:schemeClr val="tx1">
                    <a:tint val="75000"/>
                  </a:schemeClr>
                </a:solidFill>
              </a:defRPr>
            </a:lvl5pPr>
            <a:lvl6pPr marL="1799768" indent="0">
              <a:buNone/>
              <a:defRPr sz="1260">
                <a:solidFill>
                  <a:schemeClr val="tx1">
                    <a:tint val="75000"/>
                  </a:schemeClr>
                </a:solidFill>
              </a:defRPr>
            </a:lvl6pPr>
            <a:lvl7pPr marL="2159721" indent="0">
              <a:buNone/>
              <a:defRPr sz="1260">
                <a:solidFill>
                  <a:schemeClr val="tx1">
                    <a:tint val="75000"/>
                  </a:schemeClr>
                </a:solidFill>
              </a:defRPr>
            </a:lvl7pPr>
            <a:lvl8pPr marL="2519675" indent="0">
              <a:buNone/>
              <a:defRPr sz="1260">
                <a:solidFill>
                  <a:schemeClr val="tx1">
                    <a:tint val="75000"/>
                  </a:schemeClr>
                </a:solidFill>
              </a:defRPr>
            </a:lvl8pPr>
            <a:lvl9pPr marL="2879628" indent="0">
              <a:buNone/>
              <a:defRPr sz="126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77CD8D4F-DAC3-467C-8602-E6F73747F42A}" type="datetimeFigureOut">
              <a:rPr lang="sl-SI" smtClean="0"/>
              <a:t>29. 02. 2024</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159774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494953" y="1916484"/>
            <a:ext cx="3059708" cy="456789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3644652" y="1916484"/>
            <a:ext cx="3059708" cy="456789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77CD8D4F-DAC3-467C-8602-E6F73747F42A}" type="datetimeFigureOut">
              <a:rPr lang="sl-SI" smtClean="0"/>
              <a:t>29. 02. 2024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52382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495891" y="383299"/>
            <a:ext cx="6209407" cy="1391534"/>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495891" y="1764832"/>
            <a:ext cx="3045646" cy="864917"/>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sl-SI"/>
              <a:t>Kliknite za urejanje slogov besedila matrice</a:t>
            </a:r>
          </a:p>
        </p:txBody>
      </p:sp>
      <p:sp>
        <p:nvSpPr>
          <p:cNvPr id="4" name="Content Placeholder 3"/>
          <p:cNvSpPr>
            <a:spLocks noGrp="1"/>
          </p:cNvSpPr>
          <p:nvPr>
            <p:ph sz="half" idx="2"/>
          </p:nvPr>
        </p:nvSpPr>
        <p:spPr>
          <a:xfrm>
            <a:off x="495891" y="2629749"/>
            <a:ext cx="3045646" cy="3867965"/>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3644652" y="1764832"/>
            <a:ext cx="3060646" cy="864917"/>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sl-SI"/>
              <a:t>Kliknite za urejanje slogov besedila matrice</a:t>
            </a:r>
          </a:p>
        </p:txBody>
      </p:sp>
      <p:sp>
        <p:nvSpPr>
          <p:cNvPr id="6" name="Content Placeholder 5"/>
          <p:cNvSpPr>
            <a:spLocks noGrp="1"/>
          </p:cNvSpPr>
          <p:nvPr>
            <p:ph sz="quarter" idx="4"/>
          </p:nvPr>
        </p:nvSpPr>
        <p:spPr>
          <a:xfrm>
            <a:off x="3644652" y="2629749"/>
            <a:ext cx="3060646" cy="3867965"/>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77CD8D4F-DAC3-467C-8602-E6F73747F42A}" type="datetimeFigureOut">
              <a:rPr lang="sl-SI" smtClean="0"/>
              <a:t>29. 02. 2024</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276205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77CD8D4F-DAC3-467C-8602-E6F73747F42A}" type="datetimeFigureOut">
              <a:rPr lang="sl-SI" smtClean="0"/>
              <a:t>29. 02. 2024</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2497215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CD8D4F-DAC3-467C-8602-E6F73747F42A}" type="datetimeFigureOut">
              <a:rPr lang="sl-SI" smtClean="0"/>
              <a:t>29. 02. 2024</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2159915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495890" y="479954"/>
            <a:ext cx="2321966" cy="1679840"/>
          </a:xfrm>
        </p:spPr>
        <p:txBody>
          <a:bodyPr anchor="b"/>
          <a:lstStyle>
            <a:lvl1pPr>
              <a:defRPr sz="2519"/>
            </a:lvl1pPr>
          </a:lstStyle>
          <a:p>
            <a:r>
              <a:rPr lang="sl-SI"/>
              <a:t>Kliknite, če želite urediti slog naslova matrice</a:t>
            </a:r>
            <a:endParaRPr lang="en-US" dirty="0"/>
          </a:p>
        </p:txBody>
      </p:sp>
      <p:sp>
        <p:nvSpPr>
          <p:cNvPr id="3" name="Content Placeholder 2"/>
          <p:cNvSpPr>
            <a:spLocks noGrp="1"/>
          </p:cNvSpPr>
          <p:nvPr>
            <p:ph idx="1"/>
          </p:nvPr>
        </p:nvSpPr>
        <p:spPr>
          <a:xfrm>
            <a:off x="3060646" y="1036570"/>
            <a:ext cx="3644652" cy="5116178"/>
          </a:xfrm>
        </p:spPr>
        <p:txBody>
          <a:bodyPr/>
          <a:lstStyle>
            <a:lvl1pPr>
              <a:defRPr sz="2519"/>
            </a:lvl1pPr>
            <a:lvl2pPr>
              <a:defRPr sz="2204"/>
            </a:lvl2pPr>
            <a:lvl3pPr>
              <a:defRPr sz="1890"/>
            </a:lvl3pPr>
            <a:lvl4pPr>
              <a:defRPr sz="1575"/>
            </a:lvl4pPr>
            <a:lvl5pPr>
              <a:defRPr sz="1575"/>
            </a:lvl5pPr>
            <a:lvl6pPr>
              <a:defRPr sz="1575"/>
            </a:lvl6pPr>
            <a:lvl7pPr>
              <a:defRPr sz="1575"/>
            </a:lvl7pPr>
            <a:lvl8pPr>
              <a:defRPr sz="1575"/>
            </a:lvl8pPr>
            <a:lvl9pPr>
              <a:defRPr sz="1575"/>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495890" y="2159794"/>
            <a:ext cx="2321966" cy="4001285"/>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77CD8D4F-DAC3-467C-8602-E6F73747F42A}" type="datetimeFigureOut">
              <a:rPr lang="sl-SI" smtClean="0"/>
              <a:t>29. 02. 2024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547274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495890" y="479954"/>
            <a:ext cx="2321966" cy="1679840"/>
          </a:xfrm>
        </p:spPr>
        <p:txBody>
          <a:bodyPr anchor="b"/>
          <a:lstStyle>
            <a:lvl1pPr>
              <a:defRPr sz="2519"/>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3060646" y="1036570"/>
            <a:ext cx="3644652" cy="5116178"/>
          </a:xfrm>
        </p:spPr>
        <p:txBody>
          <a:bodyPr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sl-SI"/>
              <a:t>Kliknite ikono, če želite dodati sliko</a:t>
            </a:r>
            <a:endParaRPr lang="en-US" dirty="0"/>
          </a:p>
        </p:txBody>
      </p:sp>
      <p:sp>
        <p:nvSpPr>
          <p:cNvPr id="4" name="Text Placeholder 3"/>
          <p:cNvSpPr>
            <a:spLocks noGrp="1"/>
          </p:cNvSpPr>
          <p:nvPr>
            <p:ph type="body" sz="half" idx="2"/>
          </p:nvPr>
        </p:nvSpPr>
        <p:spPr>
          <a:xfrm>
            <a:off x="495890" y="2159794"/>
            <a:ext cx="2321966" cy="4001285"/>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77CD8D4F-DAC3-467C-8602-E6F73747F42A}" type="datetimeFigureOut">
              <a:rPr lang="sl-SI" smtClean="0"/>
              <a:t>29. 02. 2024</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A67AF62-2E83-4682-B0F3-F10C60A9EE97}" type="slidenum">
              <a:rPr lang="sl-SI" smtClean="0"/>
              <a:t>‹#›</a:t>
            </a:fld>
            <a:endParaRPr lang="sl-SI"/>
          </a:p>
        </p:txBody>
      </p:sp>
    </p:spTree>
    <p:extLst>
      <p:ext uri="{BB962C8B-B14F-4D97-AF65-F5344CB8AC3E}">
        <p14:creationId xmlns:p14="http://schemas.microsoft.com/office/powerpoint/2010/main" val="18164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953" y="383299"/>
            <a:ext cx="6209407" cy="1391534"/>
          </a:xfrm>
          <a:prstGeom prst="rect">
            <a:avLst/>
          </a:prstGeom>
        </p:spPr>
        <p:txBody>
          <a:bodyPr vert="horz" lIns="91440" tIns="45720" rIns="91440" bIns="45720" rtlCol="0" anchor="ctr">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494953" y="1916484"/>
            <a:ext cx="6209407" cy="456789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494953" y="6672698"/>
            <a:ext cx="1619845" cy="383297"/>
          </a:xfrm>
          <a:prstGeom prst="rect">
            <a:avLst/>
          </a:prstGeom>
        </p:spPr>
        <p:txBody>
          <a:bodyPr vert="horz" lIns="91440" tIns="45720" rIns="91440" bIns="45720" rtlCol="0" anchor="ctr"/>
          <a:lstStyle>
            <a:lvl1pPr algn="l">
              <a:defRPr sz="945">
                <a:solidFill>
                  <a:schemeClr val="tx1">
                    <a:tint val="75000"/>
                  </a:schemeClr>
                </a:solidFill>
              </a:defRPr>
            </a:lvl1pPr>
          </a:lstStyle>
          <a:p>
            <a:fld id="{77CD8D4F-DAC3-467C-8602-E6F73747F42A}" type="datetimeFigureOut">
              <a:rPr lang="sl-SI" smtClean="0"/>
              <a:t>29. 02. 2024</a:t>
            </a:fld>
            <a:endParaRPr lang="sl-SI"/>
          </a:p>
        </p:txBody>
      </p:sp>
      <p:sp>
        <p:nvSpPr>
          <p:cNvPr id="5" name="Footer Placeholder 4"/>
          <p:cNvSpPr>
            <a:spLocks noGrp="1"/>
          </p:cNvSpPr>
          <p:nvPr>
            <p:ph type="ftr" sz="quarter" idx="3"/>
          </p:nvPr>
        </p:nvSpPr>
        <p:spPr>
          <a:xfrm>
            <a:off x="2384773" y="6672698"/>
            <a:ext cx="2429768" cy="383297"/>
          </a:xfrm>
          <a:prstGeom prst="rect">
            <a:avLst/>
          </a:prstGeom>
        </p:spPr>
        <p:txBody>
          <a:bodyPr vert="horz" lIns="91440" tIns="45720" rIns="91440" bIns="45720" rtlCol="0" anchor="ctr"/>
          <a:lstStyle>
            <a:lvl1pPr algn="ctr">
              <a:defRPr sz="945">
                <a:solidFill>
                  <a:schemeClr val="tx1">
                    <a:tint val="75000"/>
                  </a:schemeClr>
                </a:solidFill>
              </a:defRPr>
            </a:lvl1pPr>
          </a:lstStyle>
          <a:p>
            <a:endParaRPr lang="sl-SI"/>
          </a:p>
        </p:txBody>
      </p:sp>
      <p:sp>
        <p:nvSpPr>
          <p:cNvPr id="6" name="Slide Number Placeholder 5"/>
          <p:cNvSpPr>
            <a:spLocks noGrp="1"/>
          </p:cNvSpPr>
          <p:nvPr>
            <p:ph type="sldNum" sz="quarter" idx="4"/>
          </p:nvPr>
        </p:nvSpPr>
        <p:spPr>
          <a:xfrm>
            <a:off x="5084515" y="6672698"/>
            <a:ext cx="1619845" cy="383297"/>
          </a:xfrm>
          <a:prstGeom prst="rect">
            <a:avLst/>
          </a:prstGeom>
        </p:spPr>
        <p:txBody>
          <a:bodyPr vert="horz" lIns="91440" tIns="45720" rIns="91440" bIns="45720" rtlCol="0" anchor="ctr"/>
          <a:lstStyle>
            <a:lvl1pPr algn="r">
              <a:defRPr sz="945">
                <a:solidFill>
                  <a:schemeClr val="tx1">
                    <a:tint val="75000"/>
                  </a:schemeClr>
                </a:solidFill>
              </a:defRPr>
            </a:lvl1pPr>
          </a:lstStyle>
          <a:p>
            <a:fld id="{AA67AF62-2E83-4682-B0F3-F10C60A9EE97}" type="slidenum">
              <a:rPr lang="sl-SI" smtClean="0"/>
              <a:t>‹#›</a:t>
            </a:fld>
            <a:endParaRPr lang="sl-SI"/>
          </a:p>
        </p:txBody>
      </p:sp>
    </p:spTree>
    <p:extLst>
      <p:ext uri="{BB962C8B-B14F-4D97-AF65-F5344CB8AC3E}">
        <p14:creationId xmlns:p14="http://schemas.microsoft.com/office/powerpoint/2010/main" val="32352417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19907" rtl="0" eaLnBrk="1" latinLnBrk="0" hangingPunct="1">
        <a:lnSpc>
          <a:spcPct val="90000"/>
        </a:lnSpc>
        <a:spcBef>
          <a:spcPct val="0"/>
        </a:spcBef>
        <a:buNone/>
        <a:defRPr sz="3464" kern="1200">
          <a:solidFill>
            <a:schemeClr val="tx1"/>
          </a:solidFill>
          <a:latin typeface="+mj-lt"/>
          <a:ea typeface="+mj-ea"/>
          <a:cs typeface="+mj-cs"/>
        </a:defRPr>
      </a:lvl1pPr>
    </p:titleStyle>
    <p:bodyStyle>
      <a:lvl1pPr marL="179977" indent="-179977" algn="l" defTabSz="719907" rtl="0" eaLnBrk="1" latinLnBrk="0" hangingPunct="1">
        <a:lnSpc>
          <a:spcPct val="90000"/>
        </a:lnSpc>
        <a:spcBef>
          <a:spcPts val="787"/>
        </a:spcBef>
        <a:buFont typeface="Arial" panose="020B0604020202020204" pitchFamily="34" charset="0"/>
        <a:buChar char="•"/>
        <a:defRPr sz="2204" kern="1200">
          <a:solidFill>
            <a:schemeClr val="tx1"/>
          </a:solidFill>
          <a:latin typeface="+mn-lt"/>
          <a:ea typeface="+mn-ea"/>
          <a:cs typeface="+mn-cs"/>
        </a:defRPr>
      </a:lvl1pPr>
      <a:lvl2pPr marL="539930" indent="-179977" algn="l" defTabSz="719907" rtl="0" eaLnBrk="1" latinLnBrk="0" hangingPunct="1">
        <a:lnSpc>
          <a:spcPct val="90000"/>
        </a:lnSpc>
        <a:spcBef>
          <a:spcPts val="394"/>
        </a:spcBef>
        <a:buFont typeface="Arial" panose="020B0604020202020204" pitchFamily="34" charset="0"/>
        <a:buChar char="•"/>
        <a:defRPr sz="1890" kern="1200">
          <a:solidFill>
            <a:schemeClr val="tx1"/>
          </a:solidFill>
          <a:latin typeface="+mn-lt"/>
          <a:ea typeface="+mn-ea"/>
          <a:cs typeface="+mn-cs"/>
        </a:defRPr>
      </a:lvl2pPr>
      <a:lvl3pPr marL="899884" indent="-179977" algn="l" defTabSz="719907" rtl="0" eaLnBrk="1" latinLnBrk="0" hangingPunct="1">
        <a:lnSpc>
          <a:spcPct val="90000"/>
        </a:lnSpc>
        <a:spcBef>
          <a:spcPts val="394"/>
        </a:spcBef>
        <a:buFont typeface="Arial" panose="020B0604020202020204" pitchFamily="34" charset="0"/>
        <a:buChar char="•"/>
        <a:defRPr sz="1575" kern="1200">
          <a:solidFill>
            <a:schemeClr val="tx1"/>
          </a:solidFill>
          <a:latin typeface="+mn-lt"/>
          <a:ea typeface="+mn-ea"/>
          <a:cs typeface="+mn-cs"/>
        </a:defRPr>
      </a:lvl3pPr>
      <a:lvl4pPr marL="1259837"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4pPr>
      <a:lvl5pPr marL="1619791"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5pPr>
      <a:lvl6pPr marL="1979745"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6pPr>
      <a:lvl7pPr marL="2339698"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7pPr>
      <a:lvl8pPr marL="2699652"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8pPr>
      <a:lvl9pPr marL="3059605"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9pPr>
    </p:bodyStyle>
    <p:otherStyle>
      <a:defPPr>
        <a:defRPr lang="en-US"/>
      </a:defPPr>
      <a:lvl1pPr marL="0" algn="l" defTabSz="719907" rtl="0" eaLnBrk="1" latinLnBrk="0" hangingPunct="1">
        <a:defRPr sz="1417" kern="1200">
          <a:solidFill>
            <a:schemeClr val="tx1"/>
          </a:solidFill>
          <a:latin typeface="+mn-lt"/>
          <a:ea typeface="+mn-ea"/>
          <a:cs typeface="+mn-cs"/>
        </a:defRPr>
      </a:lvl1pPr>
      <a:lvl2pPr marL="359954" algn="l" defTabSz="719907" rtl="0" eaLnBrk="1" latinLnBrk="0" hangingPunct="1">
        <a:defRPr sz="1417" kern="1200">
          <a:solidFill>
            <a:schemeClr val="tx1"/>
          </a:solidFill>
          <a:latin typeface="+mn-lt"/>
          <a:ea typeface="+mn-ea"/>
          <a:cs typeface="+mn-cs"/>
        </a:defRPr>
      </a:lvl2pPr>
      <a:lvl3pPr marL="719907" algn="l" defTabSz="719907" rtl="0" eaLnBrk="1" latinLnBrk="0" hangingPunct="1">
        <a:defRPr sz="1417" kern="1200">
          <a:solidFill>
            <a:schemeClr val="tx1"/>
          </a:solidFill>
          <a:latin typeface="+mn-lt"/>
          <a:ea typeface="+mn-ea"/>
          <a:cs typeface="+mn-cs"/>
        </a:defRPr>
      </a:lvl3pPr>
      <a:lvl4pPr marL="1079861" algn="l" defTabSz="719907" rtl="0" eaLnBrk="1" latinLnBrk="0" hangingPunct="1">
        <a:defRPr sz="1417" kern="1200">
          <a:solidFill>
            <a:schemeClr val="tx1"/>
          </a:solidFill>
          <a:latin typeface="+mn-lt"/>
          <a:ea typeface="+mn-ea"/>
          <a:cs typeface="+mn-cs"/>
        </a:defRPr>
      </a:lvl4pPr>
      <a:lvl5pPr marL="1439814" algn="l" defTabSz="719907" rtl="0" eaLnBrk="1" latinLnBrk="0" hangingPunct="1">
        <a:defRPr sz="1417" kern="1200">
          <a:solidFill>
            <a:schemeClr val="tx1"/>
          </a:solidFill>
          <a:latin typeface="+mn-lt"/>
          <a:ea typeface="+mn-ea"/>
          <a:cs typeface="+mn-cs"/>
        </a:defRPr>
      </a:lvl5pPr>
      <a:lvl6pPr marL="1799768" algn="l" defTabSz="719907" rtl="0" eaLnBrk="1" latinLnBrk="0" hangingPunct="1">
        <a:defRPr sz="1417" kern="1200">
          <a:solidFill>
            <a:schemeClr val="tx1"/>
          </a:solidFill>
          <a:latin typeface="+mn-lt"/>
          <a:ea typeface="+mn-ea"/>
          <a:cs typeface="+mn-cs"/>
        </a:defRPr>
      </a:lvl6pPr>
      <a:lvl7pPr marL="2159721" algn="l" defTabSz="719907" rtl="0" eaLnBrk="1" latinLnBrk="0" hangingPunct="1">
        <a:defRPr sz="1417" kern="1200">
          <a:solidFill>
            <a:schemeClr val="tx1"/>
          </a:solidFill>
          <a:latin typeface="+mn-lt"/>
          <a:ea typeface="+mn-ea"/>
          <a:cs typeface="+mn-cs"/>
        </a:defRPr>
      </a:lvl7pPr>
      <a:lvl8pPr marL="2519675" algn="l" defTabSz="719907" rtl="0" eaLnBrk="1" latinLnBrk="0" hangingPunct="1">
        <a:defRPr sz="1417" kern="1200">
          <a:solidFill>
            <a:schemeClr val="tx1"/>
          </a:solidFill>
          <a:latin typeface="+mn-lt"/>
          <a:ea typeface="+mn-ea"/>
          <a:cs typeface="+mn-cs"/>
        </a:defRPr>
      </a:lvl8pPr>
      <a:lvl9pPr marL="2879628" algn="l" defTabSz="719907" rtl="0" eaLnBrk="1" latinLnBrk="0" hangingPunct="1">
        <a:defRPr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jeZBesedilom 1">
            <a:extLst>
              <a:ext uri="{FF2B5EF4-FFF2-40B4-BE49-F238E27FC236}">
                <a16:creationId xmlns:a16="http://schemas.microsoft.com/office/drawing/2014/main" id="{EFAC1AD2-098B-4122-99FB-882B63574FB9}"/>
              </a:ext>
            </a:extLst>
          </p:cNvPr>
          <p:cNvSpPr txBox="1"/>
          <p:nvPr/>
        </p:nvSpPr>
        <p:spPr>
          <a:xfrm>
            <a:off x="833404" y="3076436"/>
            <a:ext cx="5532504" cy="523220"/>
          </a:xfrm>
          <a:prstGeom prst="rect">
            <a:avLst/>
          </a:prstGeom>
          <a:noFill/>
        </p:spPr>
        <p:txBody>
          <a:bodyPr wrap="square" rtlCol="0">
            <a:spAutoFit/>
          </a:bodyPr>
          <a:lstStyle/>
          <a:p>
            <a:pPr algn="ctr"/>
            <a:r>
              <a:rPr lang="sl-SI" sz="2800" dirty="0"/>
              <a:t>PLAYING THE CONTRACT BRIDGE</a:t>
            </a:r>
          </a:p>
        </p:txBody>
      </p:sp>
    </p:spTree>
    <p:extLst>
      <p:ext uri="{BB962C8B-B14F-4D97-AF65-F5344CB8AC3E}">
        <p14:creationId xmlns:p14="http://schemas.microsoft.com/office/powerpoint/2010/main" val="2076956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PoljeZBesedilom 22">
            <a:extLst>
              <a:ext uri="{FF2B5EF4-FFF2-40B4-BE49-F238E27FC236}">
                <a16:creationId xmlns:a16="http://schemas.microsoft.com/office/drawing/2014/main" id="{007D95BA-9E7C-4547-9DE7-3300F0E06397}"/>
              </a:ext>
            </a:extLst>
          </p:cNvPr>
          <p:cNvSpPr txBox="1"/>
          <p:nvPr/>
        </p:nvSpPr>
        <p:spPr>
          <a:xfrm>
            <a:off x="2963725" y="3311046"/>
            <a:ext cx="509927" cy="572914"/>
          </a:xfrm>
          <a:prstGeom prst="rect">
            <a:avLst/>
          </a:prstGeom>
          <a:noFill/>
        </p:spPr>
        <p:txBody>
          <a:bodyPr wrap="square" rtlCol="0">
            <a:spAutoFit/>
          </a:bodyPr>
          <a:lstStyle/>
          <a:p>
            <a:r>
              <a:rPr lang="sl-SI" sz="3123" dirty="0"/>
              <a:t>A</a:t>
            </a:r>
          </a:p>
        </p:txBody>
      </p:sp>
      <p:sp>
        <p:nvSpPr>
          <p:cNvPr id="24" name="PoljeZBesedilom 23">
            <a:extLst>
              <a:ext uri="{FF2B5EF4-FFF2-40B4-BE49-F238E27FC236}">
                <a16:creationId xmlns:a16="http://schemas.microsoft.com/office/drawing/2014/main" id="{37CB6AB1-5507-4A5F-964C-B4F6903B526C}"/>
              </a:ext>
            </a:extLst>
          </p:cNvPr>
          <p:cNvSpPr txBox="1"/>
          <p:nvPr/>
        </p:nvSpPr>
        <p:spPr>
          <a:xfrm>
            <a:off x="878217" y="4450381"/>
            <a:ext cx="509927" cy="572914"/>
          </a:xfrm>
          <a:prstGeom prst="rect">
            <a:avLst/>
          </a:prstGeom>
          <a:noFill/>
        </p:spPr>
        <p:txBody>
          <a:bodyPr wrap="square" rtlCol="0">
            <a:spAutoFit/>
          </a:bodyPr>
          <a:lstStyle/>
          <a:p>
            <a:r>
              <a:rPr lang="sl-SI" sz="3123" dirty="0"/>
              <a:t>K</a:t>
            </a:r>
          </a:p>
        </p:txBody>
      </p:sp>
      <p:sp>
        <p:nvSpPr>
          <p:cNvPr id="25" name="PoljeZBesedilom 24">
            <a:extLst>
              <a:ext uri="{FF2B5EF4-FFF2-40B4-BE49-F238E27FC236}">
                <a16:creationId xmlns:a16="http://schemas.microsoft.com/office/drawing/2014/main" id="{936102AE-1815-4BBF-BFCA-36B4045010A3}"/>
              </a:ext>
            </a:extLst>
          </p:cNvPr>
          <p:cNvSpPr txBox="1"/>
          <p:nvPr/>
        </p:nvSpPr>
        <p:spPr>
          <a:xfrm>
            <a:off x="3218688" y="3303362"/>
            <a:ext cx="509927" cy="572914"/>
          </a:xfrm>
          <a:prstGeom prst="rect">
            <a:avLst/>
          </a:prstGeom>
          <a:noFill/>
        </p:spPr>
        <p:txBody>
          <a:bodyPr wrap="square" rtlCol="0">
            <a:spAutoFit/>
          </a:bodyPr>
          <a:lstStyle/>
          <a:p>
            <a:r>
              <a:rPr lang="sl-SI" sz="3123" dirty="0"/>
              <a:t>Q</a:t>
            </a:r>
          </a:p>
        </p:txBody>
      </p:sp>
      <p:sp>
        <p:nvSpPr>
          <p:cNvPr id="27" name="PoljeZBesedilom 26">
            <a:extLst>
              <a:ext uri="{FF2B5EF4-FFF2-40B4-BE49-F238E27FC236}">
                <a16:creationId xmlns:a16="http://schemas.microsoft.com/office/drawing/2014/main" id="{2329DC1A-E872-4DF2-9FD5-48C9DA8EDC4C}"/>
              </a:ext>
            </a:extLst>
          </p:cNvPr>
          <p:cNvSpPr txBox="1"/>
          <p:nvPr/>
        </p:nvSpPr>
        <p:spPr>
          <a:xfrm>
            <a:off x="3126495" y="6680114"/>
            <a:ext cx="509927" cy="572914"/>
          </a:xfrm>
          <a:prstGeom prst="rect">
            <a:avLst/>
          </a:prstGeom>
          <a:noFill/>
        </p:spPr>
        <p:txBody>
          <a:bodyPr wrap="square" rtlCol="0">
            <a:spAutoFit/>
          </a:bodyPr>
          <a:lstStyle/>
          <a:p>
            <a:r>
              <a:rPr lang="sl-SI" sz="3123" dirty="0"/>
              <a:t>J</a:t>
            </a:r>
          </a:p>
        </p:txBody>
      </p:sp>
      <p:sp>
        <p:nvSpPr>
          <p:cNvPr id="28" name="PoljeZBesedilom 27">
            <a:extLst>
              <a:ext uri="{FF2B5EF4-FFF2-40B4-BE49-F238E27FC236}">
                <a16:creationId xmlns:a16="http://schemas.microsoft.com/office/drawing/2014/main" id="{716B2F44-3323-496D-8E94-63FB93DB30A0}"/>
              </a:ext>
            </a:extLst>
          </p:cNvPr>
          <p:cNvSpPr txBox="1"/>
          <p:nvPr/>
        </p:nvSpPr>
        <p:spPr>
          <a:xfrm>
            <a:off x="3280022" y="6680408"/>
            <a:ext cx="509927" cy="572914"/>
          </a:xfrm>
          <a:prstGeom prst="rect">
            <a:avLst/>
          </a:prstGeom>
          <a:noFill/>
        </p:spPr>
        <p:txBody>
          <a:bodyPr wrap="square" rtlCol="0">
            <a:spAutoFit/>
          </a:bodyPr>
          <a:lstStyle/>
          <a:p>
            <a:r>
              <a:rPr lang="sl-SI" sz="3123" dirty="0"/>
              <a:t>T</a:t>
            </a:r>
          </a:p>
        </p:txBody>
      </p:sp>
      <p:sp>
        <p:nvSpPr>
          <p:cNvPr id="29" name="PoljeZBesedilom 28">
            <a:extLst>
              <a:ext uri="{FF2B5EF4-FFF2-40B4-BE49-F238E27FC236}">
                <a16:creationId xmlns:a16="http://schemas.microsoft.com/office/drawing/2014/main" id="{06CE99AC-D87D-4F77-8B41-937855F0981F}"/>
              </a:ext>
            </a:extLst>
          </p:cNvPr>
          <p:cNvSpPr txBox="1"/>
          <p:nvPr/>
        </p:nvSpPr>
        <p:spPr>
          <a:xfrm>
            <a:off x="3709048" y="3318727"/>
            <a:ext cx="509927" cy="572914"/>
          </a:xfrm>
          <a:prstGeom prst="rect">
            <a:avLst/>
          </a:prstGeom>
          <a:noFill/>
        </p:spPr>
        <p:txBody>
          <a:bodyPr wrap="square" rtlCol="0">
            <a:spAutoFit/>
          </a:bodyPr>
          <a:lstStyle/>
          <a:p>
            <a:r>
              <a:rPr lang="sl-SI" sz="3123" dirty="0"/>
              <a:t>8</a:t>
            </a:r>
          </a:p>
        </p:txBody>
      </p:sp>
      <p:sp>
        <p:nvSpPr>
          <p:cNvPr id="30" name="PoljeZBesedilom 29">
            <a:extLst>
              <a:ext uri="{FF2B5EF4-FFF2-40B4-BE49-F238E27FC236}">
                <a16:creationId xmlns:a16="http://schemas.microsoft.com/office/drawing/2014/main" id="{07D3594E-6B52-476C-8B1A-F1F0377E12E0}"/>
              </a:ext>
            </a:extLst>
          </p:cNvPr>
          <p:cNvSpPr txBox="1"/>
          <p:nvPr/>
        </p:nvSpPr>
        <p:spPr>
          <a:xfrm>
            <a:off x="3901216" y="3320638"/>
            <a:ext cx="509927" cy="572914"/>
          </a:xfrm>
          <a:prstGeom prst="rect">
            <a:avLst/>
          </a:prstGeom>
          <a:noFill/>
        </p:spPr>
        <p:txBody>
          <a:bodyPr wrap="square" rtlCol="0">
            <a:spAutoFit/>
          </a:bodyPr>
          <a:lstStyle/>
          <a:p>
            <a:r>
              <a:rPr lang="sl-SI" sz="3123" dirty="0"/>
              <a:t>7</a:t>
            </a:r>
          </a:p>
        </p:txBody>
      </p:sp>
      <p:sp>
        <p:nvSpPr>
          <p:cNvPr id="31" name="PoljeZBesedilom 30">
            <a:extLst>
              <a:ext uri="{FF2B5EF4-FFF2-40B4-BE49-F238E27FC236}">
                <a16:creationId xmlns:a16="http://schemas.microsoft.com/office/drawing/2014/main" id="{B3D38305-4A72-4865-9557-F2737BB1995F}"/>
              </a:ext>
            </a:extLst>
          </p:cNvPr>
          <p:cNvSpPr txBox="1"/>
          <p:nvPr/>
        </p:nvSpPr>
        <p:spPr>
          <a:xfrm>
            <a:off x="6010915" y="4548555"/>
            <a:ext cx="509927" cy="572914"/>
          </a:xfrm>
          <a:prstGeom prst="rect">
            <a:avLst/>
          </a:prstGeom>
          <a:noFill/>
        </p:spPr>
        <p:txBody>
          <a:bodyPr wrap="square" rtlCol="0">
            <a:spAutoFit/>
          </a:bodyPr>
          <a:lstStyle/>
          <a:p>
            <a:r>
              <a:rPr lang="sl-SI" sz="3123" dirty="0"/>
              <a:t>6</a:t>
            </a:r>
          </a:p>
        </p:txBody>
      </p:sp>
      <p:sp>
        <p:nvSpPr>
          <p:cNvPr id="32" name="PoljeZBesedilom 31">
            <a:extLst>
              <a:ext uri="{FF2B5EF4-FFF2-40B4-BE49-F238E27FC236}">
                <a16:creationId xmlns:a16="http://schemas.microsoft.com/office/drawing/2014/main" id="{3937CD82-5826-4D54-824E-E982B8783BD2}"/>
              </a:ext>
            </a:extLst>
          </p:cNvPr>
          <p:cNvSpPr txBox="1"/>
          <p:nvPr/>
        </p:nvSpPr>
        <p:spPr>
          <a:xfrm>
            <a:off x="3500903" y="6682153"/>
            <a:ext cx="509927" cy="572914"/>
          </a:xfrm>
          <a:prstGeom prst="rect">
            <a:avLst/>
          </a:prstGeom>
          <a:noFill/>
        </p:spPr>
        <p:txBody>
          <a:bodyPr wrap="square" rtlCol="0">
            <a:spAutoFit/>
          </a:bodyPr>
          <a:lstStyle/>
          <a:p>
            <a:r>
              <a:rPr lang="sl-SI" sz="3123" dirty="0"/>
              <a:t>5</a:t>
            </a:r>
          </a:p>
        </p:txBody>
      </p:sp>
      <p:sp>
        <p:nvSpPr>
          <p:cNvPr id="33" name="PoljeZBesedilom 32">
            <a:extLst>
              <a:ext uri="{FF2B5EF4-FFF2-40B4-BE49-F238E27FC236}">
                <a16:creationId xmlns:a16="http://schemas.microsoft.com/office/drawing/2014/main" id="{33EA9533-D044-41F4-8A3B-C6A245B7E915}"/>
              </a:ext>
            </a:extLst>
          </p:cNvPr>
          <p:cNvSpPr txBox="1"/>
          <p:nvPr/>
        </p:nvSpPr>
        <p:spPr>
          <a:xfrm>
            <a:off x="6010915" y="4897556"/>
            <a:ext cx="509927" cy="572914"/>
          </a:xfrm>
          <a:prstGeom prst="rect">
            <a:avLst/>
          </a:prstGeom>
          <a:noFill/>
        </p:spPr>
        <p:txBody>
          <a:bodyPr wrap="square" rtlCol="0">
            <a:spAutoFit/>
          </a:bodyPr>
          <a:lstStyle/>
          <a:p>
            <a:r>
              <a:rPr lang="sl-SI" sz="3123" dirty="0"/>
              <a:t>4</a:t>
            </a:r>
          </a:p>
        </p:txBody>
      </p:sp>
      <p:sp>
        <p:nvSpPr>
          <p:cNvPr id="34" name="PoljeZBesedilom 33">
            <a:extLst>
              <a:ext uri="{FF2B5EF4-FFF2-40B4-BE49-F238E27FC236}">
                <a16:creationId xmlns:a16="http://schemas.microsoft.com/office/drawing/2014/main" id="{E827B07A-D576-4D17-A836-A4AF22EAC190}"/>
              </a:ext>
            </a:extLst>
          </p:cNvPr>
          <p:cNvSpPr txBox="1"/>
          <p:nvPr/>
        </p:nvSpPr>
        <p:spPr>
          <a:xfrm>
            <a:off x="6010915" y="5184013"/>
            <a:ext cx="509927" cy="572914"/>
          </a:xfrm>
          <a:prstGeom prst="rect">
            <a:avLst/>
          </a:prstGeom>
          <a:noFill/>
        </p:spPr>
        <p:txBody>
          <a:bodyPr wrap="square" rtlCol="0">
            <a:spAutoFit/>
          </a:bodyPr>
          <a:lstStyle/>
          <a:p>
            <a:r>
              <a:rPr lang="sl-SI" sz="3123" dirty="0"/>
              <a:t>3</a:t>
            </a:r>
          </a:p>
        </p:txBody>
      </p:sp>
      <p:sp>
        <p:nvSpPr>
          <p:cNvPr id="35" name="PoljeZBesedilom 34">
            <a:extLst>
              <a:ext uri="{FF2B5EF4-FFF2-40B4-BE49-F238E27FC236}">
                <a16:creationId xmlns:a16="http://schemas.microsoft.com/office/drawing/2014/main" id="{57471F46-4611-4698-8F36-4F6B770D88E8}"/>
              </a:ext>
            </a:extLst>
          </p:cNvPr>
          <p:cNvSpPr txBox="1"/>
          <p:nvPr/>
        </p:nvSpPr>
        <p:spPr>
          <a:xfrm>
            <a:off x="889481" y="4813101"/>
            <a:ext cx="509927" cy="572914"/>
          </a:xfrm>
          <a:prstGeom prst="rect">
            <a:avLst/>
          </a:prstGeom>
          <a:noFill/>
        </p:spPr>
        <p:txBody>
          <a:bodyPr wrap="square" rtlCol="0">
            <a:spAutoFit/>
          </a:bodyPr>
          <a:lstStyle/>
          <a:p>
            <a:r>
              <a:rPr lang="sl-SI" sz="3123" dirty="0"/>
              <a:t>2</a:t>
            </a:r>
          </a:p>
        </p:txBody>
      </p:sp>
      <p:sp>
        <p:nvSpPr>
          <p:cNvPr id="37" name="PoljeZBesedilom 36">
            <a:extLst>
              <a:ext uri="{FF2B5EF4-FFF2-40B4-BE49-F238E27FC236}">
                <a16:creationId xmlns:a16="http://schemas.microsoft.com/office/drawing/2014/main" id="{365C77D8-7D6C-49BE-8343-D720B037C6B3}"/>
              </a:ext>
            </a:extLst>
          </p:cNvPr>
          <p:cNvSpPr txBox="1"/>
          <p:nvPr/>
        </p:nvSpPr>
        <p:spPr>
          <a:xfrm>
            <a:off x="889480" y="5161270"/>
            <a:ext cx="509927" cy="572914"/>
          </a:xfrm>
          <a:prstGeom prst="rect">
            <a:avLst/>
          </a:prstGeom>
          <a:noFill/>
        </p:spPr>
        <p:txBody>
          <a:bodyPr wrap="square" rtlCol="0">
            <a:spAutoFit/>
          </a:bodyPr>
          <a:lstStyle/>
          <a:p>
            <a:r>
              <a:rPr lang="sl-SI" sz="3123" dirty="0"/>
              <a:t>X</a:t>
            </a:r>
          </a:p>
        </p:txBody>
      </p:sp>
      <p:sp>
        <p:nvSpPr>
          <p:cNvPr id="38" name="PoljeZBesedilom 37">
            <a:extLst>
              <a:ext uri="{FF2B5EF4-FFF2-40B4-BE49-F238E27FC236}">
                <a16:creationId xmlns:a16="http://schemas.microsoft.com/office/drawing/2014/main" id="{F6CDBF8F-C83E-4925-8736-6CFD869FE23B}"/>
              </a:ext>
            </a:extLst>
          </p:cNvPr>
          <p:cNvSpPr txBox="1"/>
          <p:nvPr/>
        </p:nvSpPr>
        <p:spPr>
          <a:xfrm>
            <a:off x="3721784" y="6688135"/>
            <a:ext cx="509927" cy="572914"/>
          </a:xfrm>
          <a:prstGeom prst="rect">
            <a:avLst/>
          </a:prstGeom>
          <a:noFill/>
        </p:spPr>
        <p:txBody>
          <a:bodyPr wrap="square" rtlCol="0">
            <a:spAutoFit/>
          </a:bodyPr>
          <a:lstStyle/>
          <a:p>
            <a:r>
              <a:rPr lang="sl-SI" sz="3123" dirty="0"/>
              <a:t>X</a:t>
            </a:r>
          </a:p>
        </p:txBody>
      </p:sp>
      <p:sp>
        <p:nvSpPr>
          <p:cNvPr id="39" name="PoljeZBesedilom 38">
            <a:extLst>
              <a:ext uri="{FF2B5EF4-FFF2-40B4-BE49-F238E27FC236}">
                <a16:creationId xmlns:a16="http://schemas.microsoft.com/office/drawing/2014/main" id="{4B1281B4-5D3E-4146-8BC6-2353D9B34B44}"/>
              </a:ext>
            </a:extLst>
          </p:cNvPr>
          <p:cNvSpPr txBox="1"/>
          <p:nvPr/>
        </p:nvSpPr>
        <p:spPr>
          <a:xfrm>
            <a:off x="6010914" y="5470470"/>
            <a:ext cx="509927" cy="572914"/>
          </a:xfrm>
          <a:prstGeom prst="rect">
            <a:avLst/>
          </a:prstGeom>
          <a:noFill/>
        </p:spPr>
        <p:txBody>
          <a:bodyPr wrap="square" rtlCol="0">
            <a:spAutoFit/>
          </a:bodyPr>
          <a:lstStyle/>
          <a:p>
            <a:r>
              <a:rPr lang="sl-SI" sz="3123" dirty="0"/>
              <a:t>X</a:t>
            </a:r>
          </a:p>
        </p:txBody>
      </p:sp>
      <p:sp>
        <p:nvSpPr>
          <p:cNvPr id="40" name="PoljeZBesedilom 39">
            <a:extLst>
              <a:ext uri="{FF2B5EF4-FFF2-40B4-BE49-F238E27FC236}">
                <a16:creationId xmlns:a16="http://schemas.microsoft.com/office/drawing/2014/main" id="{116DCBBD-1752-42F0-A4D6-EE4952C1EC8A}"/>
              </a:ext>
            </a:extLst>
          </p:cNvPr>
          <p:cNvSpPr txBox="1"/>
          <p:nvPr/>
        </p:nvSpPr>
        <p:spPr>
          <a:xfrm>
            <a:off x="3493219" y="3318728"/>
            <a:ext cx="509927" cy="572914"/>
          </a:xfrm>
          <a:prstGeom prst="rect">
            <a:avLst/>
          </a:prstGeom>
          <a:noFill/>
        </p:spPr>
        <p:txBody>
          <a:bodyPr wrap="square" rtlCol="0">
            <a:spAutoFit/>
          </a:bodyPr>
          <a:lstStyle/>
          <a:p>
            <a:r>
              <a:rPr lang="sl-SI" sz="3123" dirty="0"/>
              <a:t>9</a:t>
            </a:r>
          </a:p>
        </p:txBody>
      </p:sp>
      <p:sp>
        <p:nvSpPr>
          <p:cNvPr id="89" name="PoljeZBesedilom 88">
            <a:extLst>
              <a:ext uri="{FF2B5EF4-FFF2-40B4-BE49-F238E27FC236}">
                <a16:creationId xmlns:a16="http://schemas.microsoft.com/office/drawing/2014/main" id="{5159D0D3-CFB2-4FC1-9E23-9AA52CA35B2F}"/>
              </a:ext>
            </a:extLst>
          </p:cNvPr>
          <p:cNvSpPr txBox="1"/>
          <p:nvPr/>
        </p:nvSpPr>
        <p:spPr>
          <a:xfrm>
            <a:off x="3949968" y="6676171"/>
            <a:ext cx="509927" cy="572914"/>
          </a:xfrm>
          <a:prstGeom prst="rect">
            <a:avLst/>
          </a:prstGeom>
          <a:noFill/>
        </p:spPr>
        <p:txBody>
          <a:bodyPr wrap="square" rtlCol="0">
            <a:spAutoFit/>
          </a:bodyPr>
          <a:lstStyle/>
          <a:p>
            <a:r>
              <a:rPr lang="sl-SI" sz="3123" dirty="0"/>
              <a:t>X</a:t>
            </a:r>
          </a:p>
        </p:txBody>
      </p:sp>
      <p:sp>
        <p:nvSpPr>
          <p:cNvPr id="90" name="PoljeZBesedilom 89">
            <a:extLst>
              <a:ext uri="{FF2B5EF4-FFF2-40B4-BE49-F238E27FC236}">
                <a16:creationId xmlns:a16="http://schemas.microsoft.com/office/drawing/2014/main" id="{9C5000A0-91DA-46B6-9650-06E8B3FB9842}"/>
              </a:ext>
            </a:extLst>
          </p:cNvPr>
          <p:cNvSpPr txBox="1"/>
          <p:nvPr/>
        </p:nvSpPr>
        <p:spPr>
          <a:xfrm>
            <a:off x="6010913" y="5756927"/>
            <a:ext cx="509927" cy="572914"/>
          </a:xfrm>
          <a:prstGeom prst="rect">
            <a:avLst/>
          </a:prstGeom>
          <a:noFill/>
        </p:spPr>
        <p:txBody>
          <a:bodyPr wrap="square" rtlCol="0">
            <a:spAutoFit/>
          </a:bodyPr>
          <a:lstStyle/>
          <a:p>
            <a:r>
              <a:rPr lang="sl-SI" sz="3123" dirty="0"/>
              <a:t>X</a:t>
            </a:r>
          </a:p>
        </p:txBody>
      </p:sp>
      <p:sp>
        <p:nvSpPr>
          <p:cNvPr id="91" name="PoljeZBesedilom 90">
            <a:extLst>
              <a:ext uri="{FF2B5EF4-FFF2-40B4-BE49-F238E27FC236}">
                <a16:creationId xmlns:a16="http://schemas.microsoft.com/office/drawing/2014/main" id="{D4C1973B-FB04-4D5D-98A8-C10AD90D2A31}"/>
              </a:ext>
            </a:extLst>
          </p:cNvPr>
          <p:cNvSpPr txBox="1"/>
          <p:nvPr/>
        </p:nvSpPr>
        <p:spPr>
          <a:xfrm>
            <a:off x="871657" y="5464303"/>
            <a:ext cx="509927" cy="572914"/>
          </a:xfrm>
          <a:prstGeom prst="rect">
            <a:avLst/>
          </a:prstGeom>
          <a:noFill/>
        </p:spPr>
        <p:txBody>
          <a:bodyPr wrap="square" rtlCol="0">
            <a:spAutoFit/>
          </a:bodyPr>
          <a:lstStyle/>
          <a:p>
            <a:r>
              <a:rPr lang="sl-SI" sz="3123" dirty="0"/>
              <a:t>X</a:t>
            </a:r>
          </a:p>
        </p:txBody>
      </p:sp>
      <p:sp>
        <p:nvSpPr>
          <p:cNvPr id="92" name="PoljeZBesedilom 91">
            <a:extLst>
              <a:ext uri="{FF2B5EF4-FFF2-40B4-BE49-F238E27FC236}">
                <a16:creationId xmlns:a16="http://schemas.microsoft.com/office/drawing/2014/main" id="{56C3CEFC-AA0A-4823-A0AF-73C7AABC6F0B}"/>
              </a:ext>
            </a:extLst>
          </p:cNvPr>
          <p:cNvSpPr txBox="1"/>
          <p:nvPr/>
        </p:nvSpPr>
        <p:spPr>
          <a:xfrm>
            <a:off x="889480" y="5780421"/>
            <a:ext cx="509927" cy="572914"/>
          </a:xfrm>
          <a:prstGeom prst="rect">
            <a:avLst/>
          </a:prstGeom>
          <a:noFill/>
        </p:spPr>
        <p:txBody>
          <a:bodyPr wrap="square" rtlCol="0">
            <a:spAutoFit/>
          </a:bodyPr>
          <a:lstStyle/>
          <a:p>
            <a:r>
              <a:rPr lang="sl-SI" sz="3123" dirty="0"/>
              <a:t>X</a:t>
            </a:r>
          </a:p>
        </p:txBody>
      </p:sp>
      <p:sp>
        <p:nvSpPr>
          <p:cNvPr id="93" name="PoljeZBesedilom 92">
            <a:extLst>
              <a:ext uri="{FF2B5EF4-FFF2-40B4-BE49-F238E27FC236}">
                <a16:creationId xmlns:a16="http://schemas.microsoft.com/office/drawing/2014/main" id="{885B036C-7A57-479F-B1AE-99D394998EF9}"/>
              </a:ext>
            </a:extLst>
          </p:cNvPr>
          <p:cNvSpPr txBox="1"/>
          <p:nvPr/>
        </p:nvSpPr>
        <p:spPr>
          <a:xfrm>
            <a:off x="2068553" y="4244836"/>
            <a:ext cx="1596732" cy="1138773"/>
          </a:xfrm>
          <a:prstGeom prst="rect">
            <a:avLst/>
          </a:prstGeom>
          <a:noFill/>
        </p:spPr>
        <p:txBody>
          <a:bodyPr wrap="square" rtlCol="0">
            <a:spAutoFit/>
          </a:bodyPr>
          <a:lstStyle/>
          <a:p>
            <a:r>
              <a:rPr lang="sl-SI" sz="1200" b="1" dirty="0"/>
              <a:t>LEGENDA BARV KART:</a:t>
            </a:r>
          </a:p>
          <a:p>
            <a:r>
              <a:rPr lang="sl-SI" sz="1100" dirty="0"/>
              <a:t>♠ črna barva</a:t>
            </a:r>
          </a:p>
          <a:p>
            <a:r>
              <a:rPr lang="sl-SI" sz="1100" dirty="0"/>
              <a:t>♥ </a:t>
            </a:r>
            <a:r>
              <a:rPr lang="sl-SI" sz="1100" dirty="0">
                <a:solidFill>
                  <a:srgbClr val="FF0000"/>
                </a:solidFill>
              </a:rPr>
              <a:t>rdeča barva</a:t>
            </a:r>
            <a:br>
              <a:rPr lang="sl-SI" sz="1100" dirty="0"/>
            </a:br>
            <a:r>
              <a:rPr lang="sl-SI" sz="1100" dirty="0"/>
              <a:t>♣ </a:t>
            </a:r>
            <a:r>
              <a:rPr lang="sl-SI" sz="1100" dirty="0">
                <a:solidFill>
                  <a:srgbClr val="C0C0C0"/>
                </a:solidFill>
              </a:rPr>
              <a:t>siva barva</a:t>
            </a:r>
            <a:br>
              <a:rPr lang="sl-SI" sz="1100" dirty="0"/>
            </a:br>
            <a:r>
              <a:rPr lang="sl-SI" sz="1100" dirty="0">
                <a:solidFill>
                  <a:srgbClr val="FF0000"/>
                </a:solidFill>
              </a:rPr>
              <a:t>♦ </a:t>
            </a:r>
            <a:r>
              <a:rPr lang="sl-SI" sz="1100" dirty="0">
                <a:solidFill>
                  <a:srgbClr val="FF9900"/>
                </a:solidFill>
              </a:rPr>
              <a:t>oranžna barva</a:t>
            </a:r>
            <a:br>
              <a:rPr lang="sl-SI" sz="1100" dirty="0">
                <a:solidFill>
                  <a:srgbClr val="FF9900"/>
                </a:solidFill>
              </a:rPr>
            </a:br>
            <a:r>
              <a:rPr lang="sl-SI" sz="1100" dirty="0">
                <a:solidFill>
                  <a:srgbClr val="FF9900"/>
                </a:solidFill>
              </a:rPr>
              <a:t> </a:t>
            </a:r>
            <a:r>
              <a:rPr lang="sl-SI" sz="1200" b="1" dirty="0"/>
              <a:t>X</a:t>
            </a:r>
            <a:r>
              <a:rPr lang="sl-SI" sz="1100" dirty="0"/>
              <a:t> odmet</a:t>
            </a:r>
          </a:p>
        </p:txBody>
      </p:sp>
      <p:sp>
        <p:nvSpPr>
          <p:cNvPr id="94" name="PoljeZBesedilom 93">
            <a:extLst>
              <a:ext uri="{FF2B5EF4-FFF2-40B4-BE49-F238E27FC236}">
                <a16:creationId xmlns:a16="http://schemas.microsoft.com/office/drawing/2014/main" id="{4389F2DE-79DF-4F5B-B95D-78DA5CE2EC9E}"/>
              </a:ext>
            </a:extLst>
          </p:cNvPr>
          <p:cNvSpPr txBox="1"/>
          <p:nvPr/>
        </p:nvSpPr>
        <p:spPr>
          <a:xfrm>
            <a:off x="4144372" y="4239889"/>
            <a:ext cx="1213582" cy="2077492"/>
          </a:xfrm>
          <a:prstGeom prst="rect">
            <a:avLst/>
          </a:prstGeom>
          <a:noFill/>
        </p:spPr>
        <p:txBody>
          <a:bodyPr wrap="square" rtlCol="0">
            <a:spAutoFit/>
          </a:bodyPr>
          <a:lstStyle/>
          <a:p>
            <a:r>
              <a:rPr lang="sl-SI" sz="1200" b="1" dirty="0"/>
              <a:t>BARVA VZETKA:</a:t>
            </a:r>
            <a:br>
              <a:rPr lang="sl-SI" sz="1200" b="1" dirty="0"/>
            </a:br>
            <a:r>
              <a:rPr lang="sl-SI" sz="900" b="1" dirty="0">
                <a:solidFill>
                  <a:srgbClr val="FF0000"/>
                </a:solidFill>
                <a:latin typeface="Calibri" panose="020F0502020204030204" pitchFamily="34" charset="0"/>
                <a:cs typeface="Calibri" panose="020F0502020204030204" pitchFamily="34" charset="0"/>
              </a:rPr>
              <a:t>● 1. vzetek</a:t>
            </a:r>
            <a:br>
              <a:rPr lang="sl-SI" sz="900" b="1" dirty="0">
                <a:solidFill>
                  <a:srgbClr val="FF0000"/>
                </a:solidFill>
                <a:latin typeface="Calibri" panose="020F0502020204030204" pitchFamily="34" charset="0"/>
                <a:cs typeface="Calibri" panose="020F0502020204030204" pitchFamily="34" charset="0"/>
              </a:rPr>
            </a:br>
            <a:r>
              <a:rPr lang="sl-SI" sz="900" b="1" dirty="0">
                <a:solidFill>
                  <a:srgbClr val="FFC000"/>
                </a:solidFill>
                <a:latin typeface="Calibri" panose="020F0502020204030204" pitchFamily="34" charset="0"/>
                <a:cs typeface="Calibri" panose="020F0502020204030204" pitchFamily="34" charset="0"/>
              </a:rPr>
              <a:t>● 2. vzetek</a:t>
            </a:r>
            <a:br>
              <a:rPr lang="sl-SI" sz="900" b="1" dirty="0">
                <a:solidFill>
                  <a:srgbClr val="FF0000"/>
                </a:solidFill>
                <a:latin typeface="Calibri" panose="020F0502020204030204" pitchFamily="34" charset="0"/>
                <a:cs typeface="Calibri" panose="020F0502020204030204" pitchFamily="34" charset="0"/>
              </a:rPr>
            </a:br>
            <a:r>
              <a:rPr lang="sl-SI" sz="900" b="1" dirty="0">
                <a:solidFill>
                  <a:srgbClr val="CC00FF"/>
                </a:solidFill>
                <a:latin typeface="Calibri" panose="020F0502020204030204" pitchFamily="34" charset="0"/>
                <a:cs typeface="Calibri" panose="020F0502020204030204" pitchFamily="34" charset="0"/>
              </a:rPr>
              <a:t>● 3. vzetek</a:t>
            </a:r>
            <a:br>
              <a:rPr lang="sl-SI" sz="900" b="1" dirty="0">
                <a:solidFill>
                  <a:srgbClr val="FF0000"/>
                </a:solidFill>
                <a:latin typeface="Calibri" panose="020F0502020204030204" pitchFamily="34" charset="0"/>
                <a:cs typeface="Calibri" panose="020F0502020204030204" pitchFamily="34" charset="0"/>
              </a:rPr>
            </a:br>
            <a:r>
              <a:rPr lang="sl-SI" sz="900" b="1" dirty="0">
                <a:solidFill>
                  <a:srgbClr val="FF99FF"/>
                </a:solidFill>
                <a:latin typeface="Calibri" panose="020F0502020204030204" pitchFamily="34" charset="0"/>
                <a:cs typeface="Calibri" panose="020F0502020204030204" pitchFamily="34" charset="0"/>
              </a:rPr>
              <a:t>● 4. vzetek</a:t>
            </a:r>
          </a:p>
          <a:p>
            <a:r>
              <a:rPr lang="sl-SI" sz="900" b="1" dirty="0">
                <a:solidFill>
                  <a:schemeClr val="bg1">
                    <a:lumMod val="50000"/>
                  </a:schemeClr>
                </a:solidFill>
                <a:latin typeface="Calibri" panose="020F0502020204030204" pitchFamily="34" charset="0"/>
                <a:cs typeface="Calibri" panose="020F0502020204030204" pitchFamily="34" charset="0"/>
              </a:rPr>
              <a:t>● 5. vzetek</a:t>
            </a:r>
            <a:br>
              <a:rPr lang="sl-SI" sz="900" b="1" dirty="0">
                <a:solidFill>
                  <a:schemeClr val="bg1">
                    <a:lumMod val="65000"/>
                  </a:schemeClr>
                </a:solidFill>
                <a:latin typeface="Calibri" panose="020F0502020204030204" pitchFamily="34" charset="0"/>
                <a:cs typeface="Calibri" panose="020F0502020204030204" pitchFamily="34" charset="0"/>
              </a:rPr>
            </a:br>
            <a:r>
              <a:rPr lang="sl-SI" sz="900" b="1" dirty="0">
                <a:solidFill>
                  <a:schemeClr val="bg1">
                    <a:lumMod val="85000"/>
                  </a:schemeClr>
                </a:solidFill>
                <a:latin typeface="Calibri" panose="020F0502020204030204" pitchFamily="34" charset="0"/>
                <a:cs typeface="Calibri" panose="020F0502020204030204" pitchFamily="34" charset="0"/>
              </a:rPr>
              <a:t>● 6. vzetek</a:t>
            </a:r>
            <a:br>
              <a:rPr lang="sl-SI" sz="900" b="1" dirty="0">
                <a:solidFill>
                  <a:schemeClr val="bg1">
                    <a:lumMod val="85000"/>
                  </a:schemeClr>
                </a:solidFill>
                <a:latin typeface="Calibri" panose="020F0502020204030204" pitchFamily="34" charset="0"/>
                <a:cs typeface="Calibri" panose="020F0502020204030204" pitchFamily="34" charset="0"/>
              </a:rPr>
            </a:br>
            <a:r>
              <a:rPr lang="sl-SI" sz="900" b="1" dirty="0">
                <a:solidFill>
                  <a:srgbClr val="0070C0"/>
                </a:solidFill>
                <a:latin typeface="Calibri" panose="020F0502020204030204" pitchFamily="34" charset="0"/>
                <a:cs typeface="Calibri" panose="020F0502020204030204" pitchFamily="34" charset="0"/>
              </a:rPr>
              <a:t>● 7. vzetek</a:t>
            </a:r>
            <a:br>
              <a:rPr lang="sl-SI" sz="900" b="1" dirty="0">
                <a:solidFill>
                  <a:schemeClr val="bg1">
                    <a:lumMod val="85000"/>
                  </a:schemeClr>
                </a:solidFill>
                <a:latin typeface="Calibri" panose="020F0502020204030204" pitchFamily="34" charset="0"/>
                <a:cs typeface="Calibri" panose="020F0502020204030204" pitchFamily="34" charset="0"/>
              </a:rPr>
            </a:br>
            <a:r>
              <a:rPr lang="sl-SI" sz="900" b="1" dirty="0">
                <a:solidFill>
                  <a:srgbClr val="66CCFF"/>
                </a:solidFill>
                <a:latin typeface="Calibri" panose="020F0502020204030204" pitchFamily="34" charset="0"/>
                <a:cs typeface="Calibri" panose="020F0502020204030204" pitchFamily="34" charset="0"/>
              </a:rPr>
              <a:t>● 8. vzetek</a:t>
            </a:r>
            <a:br>
              <a:rPr lang="sl-SI" sz="900" b="1" dirty="0">
                <a:solidFill>
                  <a:srgbClr val="66CCFF"/>
                </a:solidFill>
                <a:latin typeface="Calibri" panose="020F0502020204030204" pitchFamily="34" charset="0"/>
                <a:cs typeface="Calibri" panose="020F0502020204030204" pitchFamily="34" charset="0"/>
              </a:rPr>
            </a:br>
            <a:r>
              <a:rPr lang="sl-SI" sz="900" b="1" dirty="0">
                <a:solidFill>
                  <a:srgbClr val="00CC99"/>
                </a:solidFill>
                <a:latin typeface="Calibri" panose="020F0502020204030204" pitchFamily="34" charset="0"/>
                <a:cs typeface="Calibri" panose="020F0502020204030204" pitchFamily="34" charset="0"/>
              </a:rPr>
              <a:t>●</a:t>
            </a:r>
            <a:r>
              <a:rPr lang="sl-SI" sz="900" b="1" dirty="0">
                <a:solidFill>
                  <a:srgbClr val="FF99FF"/>
                </a:solidFill>
                <a:latin typeface="Calibri" panose="020F0502020204030204" pitchFamily="34" charset="0"/>
                <a:cs typeface="Calibri" panose="020F0502020204030204" pitchFamily="34" charset="0"/>
              </a:rPr>
              <a:t> </a:t>
            </a:r>
            <a:r>
              <a:rPr lang="sl-SI" sz="900" b="1" dirty="0">
                <a:solidFill>
                  <a:srgbClr val="00CC99"/>
                </a:solidFill>
                <a:latin typeface="Calibri" panose="020F0502020204030204" pitchFamily="34" charset="0"/>
                <a:cs typeface="Calibri" panose="020F0502020204030204" pitchFamily="34" charset="0"/>
              </a:rPr>
              <a:t>9. vzetek</a:t>
            </a:r>
          </a:p>
          <a:p>
            <a:r>
              <a:rPr lang="sl-SI" sz="900" b="1" dirty="0">
                <a:solidFill>
                  <a:srgbClr val="99FF33"/>
                </a:solidFill>
                <a:latin typeface="Calibri" panose="020F0502020204030204" pitchFamily="34" charset="0"/>
                <a:cs typeface="Calibri" panose="020F0502020204030204" pitchFamily="34" charset="0"/>
              </a:rPr>
              <a:t>●</a:t>
            </a:r>
            <a:r>
              <a:rPr lang="sl-SI" sz="900" b="1" dirty="0">
                <a:solidFill>
                  <a:schemeClr val="bg1">
                    <a:lumMod val="50000"/>
                  </a:schemeClr>
                </a:solidFill>
                <a:latin typeface="Calibri" panose="020F0502020204030204" pitchFamily="34" charset="0"/>
                <a:cs typeface="Calibri" panose="020F0502020204030204" pitchFamily="34" charset="0"/>
              </a:rPr>
              <a:t> </a:t>
            </a:r>
            <a:r>
              <a:rPr lang="sl-SI" sz="900" b="1" dirty="0">
                <a:solidFill>
                  <a:srgbClr val="99FF33"/>
                </a:solidFill>
                <a:latin typeface="Calibri" panose="020F0502020204030204" pitchFamily="34" charset="0"/>
                <a:cs typeface="Calibri" panose="020F0502020204030204" pitchFamily="34" charset="0"/>
              </a:rPr>
              <a:t>10. vzetek</a:t>
            </a:r>
            <a:br>
              <a:rPr lang="sl-SI" sz="900" b="1" dirty="0">
                <a:solidFill>
                  <a:schemeClr val="bg1">
                    <a:lumMod val="65000"/>
                  </a:schemeClr>
                </a:solidFill>
                <a:latin typeface="Calibri" panose="020F0502020204030204" pitchFamily="34" charset="0"/>
                <a:cs typeface="Calibri" panose="020F0502020204030204" pitchFamily="34" charset="0"/>
              </a:rPr>
            </a:br>
            <a:r>
              <a:rPr lang="sl-SI" sz="900" b="1" dirty="0">
                <a:solidFill>
                  <a:srgbClr val="CC3300"/>
                </a:solidFill>
                <a:latin typeface="Calibri" panose="020F0502020204030204" pitchFamily="34" charset="0"/>
                <a:cs typeface="Calibri" panose="020F0502020204030204" pitchFamily="34" charset="0"/>
              </a:rPr>
              <a:t>● 11. vzetek</a:t>
            </a:r>
            <a:br>
              <a:rPr lang="sl-SI" sz="900" b="1" dirty="0">
                <a:solidFill>
                  <a:schemeClr val="bg1">
                    <a:lumMod val="85000"/>
                  </a:schemeClr>
                </a:solidFill>
                <a:latin typeface="Calibri" panose="020F0502020204030204" pitchFamily="34" charset="0"/>
                <a:cs typeface="Calibri" panose="020F0502020204030204" pitchFamily="34" charset="0"/>
              </a:rPr>
            </a:br>
            <a:r>
              <a:rPr lang="sl-SI" sz="900" b="1" dirty="0">
                <a:solidFill>
                  <a:srgbClr val="CC9900"/>
                </a:solidFill>
                <a:latin typeface="Calibri" panose="020F0502020204030204" pitchFamily="34" charset="0"/>
                <a:cs typeface="Calibri" panose="020F0502020204030204" pitchFamily="34" charset="0"/>
              </a:rPr>
              <a:t>● 12 vzetek</a:t>
            </a:r>
            <a:br>
              <a:rPr lang="sl-SI" sz="900" b="1" dirty="0">
                <a:solidFill>
                  <a:schemeClr val="bg1">
                    <a:lumMod val="85000"/>
                  </a:schemeClr>
                </a:solidFill>
                <a:latin typeface="Calibri" panose="020F0502020204030204" pitchFamily="34" charset="0"/>
                <a:cs typeface="Calibri" panose="020F0502020204030204" pitchFamily="34" charset="0"/>
              </a:rPr>
            </a:br>
            <a:r>
              <a:rPr lang="sl-SI" sz="900" b="1" dirty="0">
                <a:latin typeface="Calibri" panose="020F0502020204030204" pitchFamily="34" charset="0"/>
                <a:cs typeface="Calibri" panose="020F0502020204030204" pitchFamily="34" charset="0"/>
              </a:rPr>
              <a:t>● 13. vzetek</a:t>
            </a:r>
            <a:endParaRPr lang="sl-SI" sz="900" b="1" dirty="0"/>
          </a:p>
        </p:txBody>
      </p:sp>
      <p:sp>
        <p:nvSpPr>
          <p:cNvPr id="95" name="PoljeZBesedilom 94">
            <a:extLst>
              <a:ext uri="{FF2B5EF4-FFF2-40B4-BE49-F238E27FC236}">
                <a16:creationId xmlns:a16="http://schemas.microsoft.com/office/drawing/2014/main" id="{39AA5701-C545-4C5E-89A9-DC8566EAC8BA}"/>
              </a:ext>
            </a:extLst>
          </p:cNvPr>
          <p:cNvSpPr txBox="1"/>
          <p:nvPr/>
        </p:nvSpPr>
        <p:spPr>
          <a:xfrm>
            <a:off x="2052437" y="5306686"/>
            <a:ext cx="1523200" cy="246221"/>
          </a:xfrm>
          <a:prstGeom prst="rect">
            <a:avLst/>
          </a:prstGeom>
          <a:noFill/>
          <a:ln>
            <a:noFill/>
          </a:ln>
        </p:spPr>
        <p:txBody>
          <a:bodyPr wrap="square" rtlCol="0">
            <a:spAutoFit/>
          </a:bodyPr>
          <a:lstStyle/>
          <a:p>
            <a:pPr algn="r"/>
            <a:r>
              <a:rPr lang="sl-SI" sz="1000" dirty="0">
                <a:highlight>
                  <a:srgbClr val="FF9900"/>
                </a:highlight>
              </a:rPr>
              <a:t>Kontrakt (zapiši spodaj!):</a:t>
            </a:r>
          </a:p>
        </p:txBody>
      </p:sp>
      <p:sp>
        <p:nvSpPr>
          <p:cNvPr id="96" name="PoljeZBesedilom 95">
            <a:extLst>
              <a:ext uri="{FF2B5EF4-FFF2-40B4-BE49-F238E27FC236}">
                <a16:creationId xmlns:a16="http://schemas.microsoft.com/office/drawing/2014/main" id="{4B62CE8F-E9FA-4684-BE3D-C9271900AA5C}"/>
              </a:ext>
            </a:extLst>
          </p:cNvPr>
          <p:cNvSpPr txBox="1"/>
          <p:nvPr/>
        </p:nvSpPr>
        <p:spPr>
          <a:xfrm>
            <a:off x="2129446" y="5475983"/>
            <a:ext cx="509927" cy="707886"/>
          </a:xfrm>
          <a:prstGeom prst="rect">
            <a:avLst/>
          </a:prstGeom>
          <a:noFill/>
        </p:spPr>
        <p:txBody>
          <a:bodyPr wrap="square" rtlCol="0">
            <a:spAutoFit/>
          </a:bodyPr>
          <a:lstStyle/>
          <a:p>
            <a:r>
              <a:rPr lang="sl-SI" sz="800" b="1" dirty="0"/>
              <a:t>X ♠</a:t>
            </a:r>
            <a:br>
              <a:rPr lang="sl-SI" sz="800" b="1" dirty="0"/>
            </a:br>
            <a:r>
              <a:rPr lang="sl-SI" sz="800" b="1" dirty="0"/>
              <a:t>X ♥</a:t>
            </a:r>
            <a:br>
              <a:rPr lang="sl-SI" sz="800" b="1" dirty="0"/>
            </a:br>
            <a:r>
              <a:rPr lang="sl-SI" sz="800" b="1" dirty="0"/>
              <a:t>X ♣</a:t>
            </a:r>
            <a:br>
              <a:rPr lang="sl-SI" sz="800" b="1" dirty="0"/>
            </a:br>
            <a:r>
              <a:rPr lang="sl-SI" sz="800" b="1" dirty="0"/>
              <a:t>X ♦</a:t>
            </a:r>
          </a:p>
          <a:p>
            <a:r>
              <a:rPr lang="sl-SI" sz="800" b="1" dirty="0"/>
              <a:t>3 NT (S)</a:t>
            </a:r>
          </a:p>
        </p:txBody>
      </p:sp>
      <p:sp>
        <p:nvSpPr>
          <p:cNvPr id="2" name="PoljeZBesedilom 1">
            <a:extLst>
              <a:ext uri="{FF2B5EF4-FFF2-40B4-BE49-F238E27FC236}">
                <a16:creationId xmlns:a16="http://schemas.microsoft.com/office/drawing/2014/main" id="{8D0D5A59-26C8-424B-8B98-A937AB75FB69}"/>
              </a:ext>
            </a:extLst>
          </p:cNvPr>
          <p:cNvSpPr txBox="1"/>
          <p:nvPr/>
        </p:nvSpPr>
        <p:spPr>
          <a:xfrm>
            <a:off x="353152" y="49689"/>
            <a:ext cx="6493008" cy="3077766"/>
          </a:xfrm>
          <a:prstGeom prst="rect">
            <a:avLst/>
          </a:prstGeom>
          <a:noFill/>
        </p:spPr>
        <p:txBody>
          <a:bodyPr wrap="square" rtlCol="0">
            <a:spAutoFit/>
          </a:bodyPr>
          <a:lstStyle/>
          <a:p>
            <a:r>
              <a:rPr lang="sl-SI" sz="1000" b="1" dirty="0"/>
              <a:t>1. </a:t>
            </a:r>
            <a:r>
              <a:rPr lang="sl-SI" sz="1000" b="1" dirty="0" err="1"/>
              <a:t>task</a:t>
            </a:r>
            <a:r>
              <a:rPr lang="sl-SI" sz="1000" dirty="0"/>
              <a:t>: </a:t>
            </a:r>
            <a:r>
              <a:rPr lang="en-US" sz="1100" dirty="0"/>
              <a:t>Please refer to the image below. The cards are arranged in pixel colors according to the players named South (S), West (W), North (N), and East (E) (See blue circles with letters!). NS and EW are playing together. Individual cards have the following point values:</a:t>
            </a:r>
          </a:p>
          <a:p>
            <a:endParaRPr lang="en-US" sz="1100" dirty="0"/>
          </a:p>
          <a:p>
            <a:r>
              <a:rPr lang="en-US" sz="1100" dirty="0"/>
              <a:t>A (Ace) earns 4 points;</a:t>
            </a:r>
          </a:p>
          <a:p>
            <a:r>
              <a:rPr lang="en-US" sz="1100" dirty="0"/>
              <a:t>K (King) earns 3 points;</a:t>
            </a:r>
          </a:p>
          <a:p>
            <a:r>
              <a:rPr lang="en-US" sz="1100" dirty="0"/>
              <a:t>Q (Queen) earns 2 points;</a:t>
            </a:r>
          </a:p>
          <a:p>
            <a:r>
              <a:rPr lang="en-US" sz="1100" dirty="0"/>
              <a:t>J (Jack) earns 1 point;</a:t>
            </a:r>
          </a:p>
          <a:p>
            <a:r>
              <a:rPr lang="en-US" sz="1100" dirty="0"/>
              <a:t>Numbered cards from T to 2 do not earn points.</a:t>
            </a:r>
            <a:endParaRPr lang="sl-SI" sz="1100" dirty="0"/>
          </a:p>
          <a:p>
            <a:endParaRPr lang="en-US" sz="1300" dirty="0"/>
          </a:p>
          <a:p>
            <a:r>
              <a:rPr lang="en-US" sz="1000" dirty="0"/>
              <a:t>Answer the following questions by writing them on the right side of each question!</a:t>
            </a:r>
          </a:p>
          <a:p>
            <a:endParaRPr lang="en-US" sz="1000" dirty="0"/>
          </a:p>
          <a:p>
            <a:r>
              <a:rPr lang="en-US" sz="1000" dirty="0"/>
              <a:t>How many points does South (S) have?</a:t>
            </a:r>
          </a:p>
          <a:p>
            <a:r>
              <a:rPr lang="en-US" sz="1000" dirty="0"/>
              <a:t>How many points does West (W) have?</a:t>
            </a:r>
          </a:p>
          <a:p>
            <a:r>
              <a:rPr lang="en-US" sz="1000" dirty="0"/>
              <a:t>How many points does North (N) have?</a:t>
            </a:r>
          </a:p>
          <a:p>
            <a:r>
              <a:rPr lang="en-US" sz="1000" dirty="0"/>
              <a:t>How many points does East (E) have?</a:t>
            </a:r>
          </a:p>
          <a:p>
            <a:r>
              <a:rPr lang="en-US" sz="1000" dirty="0"/>
              <a:t>How many points do NS have together?</a:t>
            </a:r>
          </a:p>
          <a:p>
            <a:r>
              <a:rPr lang="en-US" sz="1000" dirty="0"/>
              <a:t>How many points do EW have together?</a:t>
            </a:r>
            <a:endParaRPr lang="sl-SI" sz="1000" dirty="0"/>
          </a:p>
        </p:txBody>
      </p:sp>
      <p:grpSp>
        <p:nvGrpSpPr>
          <p:cNvPr id="4" name="Skupina 3">
            <a:extLst>
              <a:ext uri="{FF2B5EF4-FFF2-40B4-BE49-F238E27FC236}">
                <a16:creationId xmlns:a16="http://schemas.microsoft.com/office/drawing/2014/main" id="{E6A3EB17-0C15-46F5-94CF-3D6017320BF6}"/>
              </a:ext>
            </a:extLst>
          </p:cNvPr>
          <p:cNvGrpSpPr/>
          <p:nvPr/>
        </p:nvGrpSpPr>
        <p:grpSpPr>
          <a:xfrm>
            <a:off x="1335706" y="3828412"/>
            <a:ext cx="4663649" cy="2919064"/>
            <a:chOff x="1335706" y="3828412"/>
            <a:chExt cx="4663649" cy="2919064"/>
          </a:xfrm>
        </p:grpSpPr>
        <p:grpSp>
          <p:nvGrpSpPr>
            <p:cNvPr id="82" name="Skupina 81">
              <a:extLst>
                <a:ext uri="{FF2B5EF4-FFF2-40B4-BE49-F238E27FC236}">
                  <a16:creationId xmlns:a16="http://schemas.microsoft.com/office/drawing/2014/main" id="{4FC3F378-A378-434D-9688-418A05CDA208}"/>
                </a:ext>
              </a:extLst>
            </p:cNvPr>
            <p:cNvGrpSpPr/>
            <p:nvPr/>
          </p:nvGrpSpPr>
          <p:grpSpPr>
            <a:xfrm>
              <a:off x="1338033" y="3830176"/>
              <a:ext cx="4661322" cy="2917300"/>
              <a:chOff x="1276561" y="754477"/>
              <a:chExt cx="4661322" cy="2917300"/>
            </a:xfrm>
          </p:grpSpPr>
          <p:sp>
            <p:nvSpPr>
              <p:cNvPr id="83" name="Pravokotnik 82">
                <a:extLst>
                  <a:ext uri="{FF2B5EF4-FFF2-40B4-BE49-F238E27FC236}">
                    <a16:creationId xmlns:a16="http://schemas.microsoft.com/office/drawing/2014/main" id="{8D4EC3A8-8376-49B6-9C72-EA26FFE83A81}"/>
                  </a:ext>
                </a:extLst>
              </p:cNvPr>
              <p:cNvSpPr/>
              <p:nvPr/>
            </p:nvSpPr>
            <p:spPr>
              <a:xfrm>
                <a:off x="1376784" y="862044"/>
                <a:ext cx="4459315" cy="27076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4" name="Elipsa 83">
                <a:extLst>
                  <a:ext uri="{FF2B5EF4-FFF2-40B4-BE49-F238E27FC236}">
                    <a16:creationId xmlns:a16="http://schemas.microsoft.com/office/drawing/2014/main" id="{AB312E8D-D253-4C3B-B4E8-7DC2293971C9}"/>
                  </a:ext>
                </a:extLst>
              </p:cNvPr>
              <p:cNvSpPr/>
              <p:nvPr/>
            </p:nvSpPr>
            <p:spPr>
              <a:xfrm>
                <a:off x="3498915" y="3475581"/>
                <a:ext cx="196196" cy="196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5" name="Elipsa 84">
                <a:extLst>
                  <a:ext uri="{FF2B5EF4-FFF2-40B4-BE49-F238E27FC236}">
                    <a16:creationId xmlns:a16="http://schemas.microsoft.com/office/drawing/2014/main" id="{E21BCE2C-5706-4F0A-886D-1DD7B04BA4E8}"/>
                  </a:ext>
                </a:extLst>
              </p:cNvPr>
              <p:cNvSpPr/>
              <p:nvPr/>
            </p:nvSpPr>
            <p:spPr>
              <a:xfrm>
                <a:off x="1276561" y="2104287"/>
                <a:ext cx="196196" cy="196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6" name="Elipsa 85">
                <a:extLst>
                  <a:ext uri="{FF2B5EF4-FFF2-40B4-BE49-F238E27FC236}">
                    <a16:creationId xmlns:a16="http://schemas.microsoft.com/office/drawing/2014/main" id="{F8869ADF-5EF0-4C02-83E7-EFA2611C7D57}"/>
                  </a:ext>
                </a:extLst>
              </p:cNvPr>
              <p:cNvSpPr/>
              <p:nvPr/>
            </p:nvSpPr>
            <p:spPr>
              <a:xfrm>
                <a:off x="3514165" y="754477"/>
                <a:ext cx="196196" cy="196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7" name="Elipsa 86">
                <a:extLst>
                  <a:ext uri="{FF2B5EF4-FFF2-40B4-BE49-F238E27FC236}">
                    <a16:creationId xmlns:a16="http://schemas.microsoft.com/office/drawing/2014/main" id="{E4C307BC-AEC7-4EB6-B946-4B3EFADD9231}"/>
                  </a:ext>
                </a:extLst>
              </p:cNvPr>
              <p:cNvSpPr/>
              <p:nvPr/>
            </p:nvSpPr>
            <p:spPr>
              <a:xfrm>
                <a:off x="5741687" y="2105296"/>
                <a:ext cx="196196" cy="196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grpSp>
        <p:sp>
          <p:nvSpPr>
            <p:cNvPr id="3" name="Elipsa 2">
              <a:extLst>
                <a:ext uri="{FF2B5EF4-FFF2-40B4-BE49-F238E27FC236}">
                  <a16:creationId xmlns:a16="http://schemas.microsoft.com/office/drawing/2014/main" id="{F40B6B30-18B9-477A-9F0A-16D7FA749376}"/>
                </a:ext>
              </a:extLst>
            </p:cNvPr>
            <p:cNvSpPr/>
            <p:nvPr/>
          </p:nvSpPr>
          <p:spPr>
            <a:xfrm>
              <a:off x="3573823" y="3828412"/>
              <a:ext cx="198000" cy="19619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N</a:t>
              </a:r>
            </a:p>
          </p:txBody>
        </p:sp>
        <p:sp>
          <p:nvSpPr>
            <p:cNvPr id="101" name="Elipsa 100">
              <a:extLst>
                <a:ext uri="{FF2B5EF4-FFF2-40B4-BE49-F238E27FC236}">
                  <a16:creationId xmlns:a16="http://schemas.microsoft.com/office/drawing/2014/main" id="{649C3C6C-30D3-4212-AC2A-1BD8A680C940}"/>
                </a:ext>
              </a:extLst>
            </p:cNvPr>
            <p:cNvSpPr/>
            <p:nvPr/>
          </p:nvSpPr>
          <p:spPr>
            <a:xfrm>
              <a:off x="3557304" y="6546668"/>
              <a:ext cx="198000" cy="19619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S</a:t>
              </a:r>
            </a:p>
          </p:txBody>
        </p:sp>
        <p:sp>
          <p:nvSpPr>
            <p:cNvPr id="102" name="Elipsa 101">
              <a:extLst>
                <a:ext uri="{FF2B5EF4-FFF2-40B4-BE49-F238E27FC236}">
                  <a16:creationId xmlns:a16="http://schemas.microsoft.com/office/drawing/2014/main" id="{7C7EB8B6-C796-4357-9BA0-FC70E29608A2}"/>
                </a:ext>
              </a:extLst>
            </p:cNvPr>
            <p:cNvSpPr/>
            <p:nvPr/>
          </p:nvSpPr>
          <p:spPr>
            <a:xfrm>
              <a:off x="1335706" y="5179986"/>
              <a:ext cx="198000" cy="19619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700" dirty="0"/>
                <a:t>W</a:t>
              </a:r>
            </a:p>
          </p:txBody>
        </p:sp>
        <p:sp>
          <p:nvSpPr>
            <p:cNvPr id="103" name="Elipsa 102">
              <a:extLst>
                <a:ext uri="{FF2B5EF4-FFF2-40B4-BE49-F238E27FC236}">
                  <a16:creationId xmlns:a16="http://schemas.microsoft.com/office/drawing/2014/main" id="{EB3D575F-6C24-4EB4-9ACF-81AEB1140E35}"/>
                </a:ext>
              </a:extLst>
            </p:cNvPr>
            <p:cNvSpPr/>
            <p:nvPr/>
          </p:nvSpPr>
          <p:spPr>
            <a:xfrm>
              <a:off x="5801355" y="5179220"/>
              <a:ext cx="198000" cy="19619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E</a:t>
              </a:r>
            </a:p>
          </p:txBody>
        </p:sp>
      </p:grpSp>
    </p:spTree>
    <p:extLst>
      <p:ext uri="{BB962C8B-B14F-4D97-AF65-F5344CB8AC3E}">
        <p14:creationId xmlns:p14="http://schemas.microsoft.com/office/powerpoint/2010/main" val="647966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PoljeZBesedilom 22">
            <a:extLst>
              <a:ext uri="{FF2B5EF4-FFF2-40B4-BE49-F238E27FC236}">
                <a16:creationId xmlns:a16="http://schemas.microsoft.com/office/drawing/2014/main" id="{007D95BA-9E7C-4547-9DE7-3300F0E06397}"/>
              </a:ext>
            </a:extLst>
          </p:cNvPr>
          <p:cNvSpPr txBox="1"/>
          <p:nvPr/>
        </p:nvSpPr>
        <p:spPr>
          <a:xfrm>
            <a:off x="2817729" y="2519594"/>
            <a:ext cx="509927" cy="572914"/>
          </a:xfrm>
          <a:prstGeom prst="rect">
            <a:avLst/>
          </a:prstGeom>
          <a:noFill/>
        </p:spPr>
        <p:txBody>
          <a:bodyPr wrap="square" rtlCol="0">
            <a:spAutoFit/>
          </a:bodyPr>
          <a:lstStyle>
            <a:defPPr>
              <a:defRPr lang="en-US"/>
            </a:defPPr>
            <a:lvl1pPr>
              <a:defRPr sz="3123"/>
            </a:lvl1pPr>
          </a:lstStyle>
          <a:p>
            <a:r>
              <a:rPr lang="sl-SI" dirty="0"/>
              <a:t>A</a:t>
            </a:r>
          </a:p>
        </p:txBody>
      </p:sp>
      <p:sp>
        <p:nvSpPr>
          <p:cNvPr id="24" name="PoljeZBesedilom 23">
            <a:extLst>
              <a:ext uri="{FF2B5EF4-FFF2-40B4-BE49-F238E27FC236}">
                <a16:creationId xmlns:a16="http://schemas.microsoft.com/office/drawing/2014/main" id="{37CB6AB1-5507-4A5F-964C-B4F6903B526C}"/>
              </a:ext>
            </a:extLst>
          </p:cNvPr>
          <p:cNvSpPr txBox="1"/>
          <p:nvPr/>
        </p:nvSpPr>
        <p:spPr>
          <a:xfrm>
            <a:off x="878217" y="3505249"/>
            <a:ext cx="509927" cy="572914"/>
          </a:xfrm>
          <a:prstGeom prst="rect">
            <a:avLst/>
          </a:prstGeom>
          <a:noFill/>
        </p:spPr>
        <p:txBody>
          <a:bodyPr wrap="square" rtlCol="0">
            <a:spAutoFit/>
          </a:bodyPr>
          <a:lstStyle/>
          <a:p>
            <a:r>
              <a:rPr lang="sl-SI" sz="3123" dirty="0"/>
              <a:t>K</a:t>
            </a:r>
          </a:p>
        </p:txBody>
      </p:sp>
      <p:sp>
        <p:nvSpPr>
          <p:cNvPr id="25" name="PoljeZBesedilom 24">
            <a:extLst>
              <a:ext uri="{FF2B5EF4-FFF2-40B4-BE49-F238E27FC236}">
                <a16:creationId xmlns:a16="http://schemas.microsoft.com/office/drawing/2014/main" id="{936102AE-1815-4BBF-BFCA-36B4045010A3}"/>
              </a:ext>
            </a:extLst>
          </p:cNvPr>
          <p:cNvSpPr txBox="1"/>
          <p:nvPr/>
        </p:nvSpPr>
        <p:spPr>
          <a:xfrm>
            <a:off x="3079443" y="2519594"/>
            <a:ext cx="509927" cy="572914"/>
          </a:xfrm>
          <a:prstGeom prst="rect">
            <a:avLst/>
          </a:prstGeom>
          <a:noFill/>
        </p:spPr>
        <p:txBody>
          <a:bodyPr wrap="square" rtlCol="0">
            <a:spAutoFit/>
          </a:bodyPr>
          <a:lstStyle>
            <a:defPPr>
              <a:defRPr lang="en-US"/>
            </a:defPPr>
            <a:lvl1pPr>
              <a:defRPr sz="3123"/>
            </a:lvl1pPr>
          </a:lstStyle>
          <a:p>
            <a:r>
              <a:rPr lang="sl-SI" dirty="0"/>
              <a:t>Q</a:t>
            </a:r>
          </a:p>
        </p:txBody>
      </p:sp>
      <p:sp>
        <p:nvSpPr>
          <p:cNvPr id="27" name="PoljeZBesedilom 26">
            <a:extLst>
              <a:ext uri="{FF2B5EF4-FFF2-40B4-BE49-F238E27FC236}">
                <a16:creationId xmlns:a16="http://schemas.microsoft.com/office/drawing/2014/main" id="{2329DC1A-E872-4DF2-9FD5-48C9DA8EDC4C}"/>
              </a:ext>
            </a:extLst>
          </p:cNvPr>
          <p:cNvSpPr txBox="1"/>
          <p:nvPr/>
        </p:nvSpPr>
        <p:spPr>
          <a:xfrm>
            <a:off x="2957447" y="5880978"/>
            <a:ext cx="509927" cy="572914"/>
          </a:xfrm>
          <a:prstGeom prst="rect">
            <a:avLst/>
          </a:prstGeom>
          <a:noFill/>
        </p:spPr>
        <p:txBody>
          <a:bodyPr wrap="square" rtlCol="0">
            <a:spAutoFit/>
          </a:bodyPr>
          <a:lstStyle/>
          <a:p>
            <a:r>
              <a:rPr lang="sl-SI" sz="3123" dirty="0"/>
              <a:t>J</a:t>
            </a:r>
          </a:p>
        </p:txBody>
      </p:sp>
      <p:sp>
        <p:nvSpPr>
          <p:cNvPr id="28" name="PoljeZBesedilom 27">
            <a:extLst>
              <a:ext uri="{FF2B5EF4-FFF2-40B4-BE49-F238E27FC236}">
                <a16:creationId xmlns:a16="http://schemas.microsoft.com/office/drawing/2014/main" id="{716B2F44-3323-496D-8E94-63FB93DB30A0}"/>
              </a:ext>
            </a:extLst>
          </p:cNvPr>
          <p:cNvSpPr txBox="1"/>
          <p:nvPr/>
        </p:nvSpPr>
        <p:spPr>
          <a:xfrm>
            <a:off x="3110974" y="5881272"/>
            <a:ext cx="509927" cy="572914"/>
          </a:xfrm>
          <a:prstGeom prst="rect">
            <a:avLst/>
          </a:prstGeom>
          <a:noFill/>
        </p:spPr>
        <p:txBody>
          <a:bodyPr wrap="square" rtlCol="0">
            <a:spAutoFit/>
          </a:bodyPr>
          <a:lstStyle/>
          <a:p>
            <a:r>
              <a:rPr lang="sl-SI" sz="3123" dirty="0"/>
              <a:t>T</a:t>
            </a:r>
          </a:p>
        </p:txBody>
      </p:sp>
      <p:sp>
        <p:nvSpPr>
          <p:cNvPr id="29" name="PoljeZBesedilom 28">
            <a:extLst>
              <a:ext uri="{FF2B5EF4-FFF2-40B4-BE49-F238E27FC236}">
                <a16:creationId xmlns:a16="http://schemas.microsoft.com/office/drawing/2014/main" id="{06CE99AC-D87D-4F77-8B41-937855F0981F}"/>
              </a:ext>
            </a:extLst>
          </p:cNvPr>
          <p:cNvSpPr txBox="1"/>
          <p:nvPr/>
        </p:nvSpPr>
        <p:spPr>
          <a:xfrm>
            <a:off x="3831120" y="2527278"/>
            <a:ext cx="509927" cy="572914"/>
          </a:xfrm>
          <a:prstGeom prst="rect">
            <a:avLst/>
          </a:prstGeom>
          <a:noFill/>
        </p:spPr>
        <p:txBody>
          <a:bodyPr wrap="square" rtlCol="0">
            <a:spAutoFit/>
          </a:bodyPr>
          <a:lstStyle/>
          <a:p>
            <a:r>
              <a:rPr lang="sl-SI" sz="3123" dirty="0"/>
              <a:t>8</a:t>
            </a:r>
          </a:p>
        </p:txBody>
      </p:sp>
      <p:sp>
        <p:nvSpPr>
          <p:cNvPr id="30" name="PoljeZBesedilom 29">
            <a:extLst>
              <a:ext uri="{FF2B5EF4-FFF2-40B4-BE49-F238E27FC236}">
                <a16:creationId xmlns:a16="http://schemas.microsoft.com/office/drawing/2014/main" id="{07D3594E-6B52-476C-8B1A-F1F0377E12E0}"/>
              </a:ext>
            </a:extLst>
          </p:cNvPr>
          <p:cNvSpPr txBox="1"/>
          <p:nvPr/>
        </p:nvSpPr>
        <p:spPr>
          <a:xfrm>
            <a:off x="3609959" y="2519594"/>
            <a:ext cx="509927" cy="572914"/>
          </a:xfrm>
          <a:prstGeom prst="rect">
            <a:avLst/>
          </a:prstGeom>
          <a:noFill/>
        </p:spPr>
        <p:txBody>
          <a:bodyPr wrap="square" rtlCol="0">
            <a:spAutoFit/>
          </a:bodyPr>
          <a:lstStyle/>
          <a:p>
            <a:r>
              <a:rPr lang="sl-SI" sz="3123" dirty="0"/>
              <a:t>7</a:t>
            </a:r>
          </a:p>
        </p:txBody>
      </p:sp>
      <p:sp>
        <p:nvSpPr>
          <p:cNvPr id="31" name="PoljeZBesedilom 30">
            <a:extLst>
              <a:ext uri="{FF2B5EF4-FFF2-40B4-BE49-F238E27FC236}">
                <a16:creationId xmlns:a16="http://schemas.microsoft.com/office/drawing/2014/main" id="{B3D38305-4A72-4865-9557-F2737BB1995F}"/>
              </a:ext>
            </a:extLst>
          </p:cNvPr>
          <p:cNvSpPr txBox="1"/>
          <p:nvPr/>
        </p:nvSpPr>
        <p:spPr>
          <a:xfrm>
            <a:off x="6010915" y="3749419"/>
            <a:ext cx="509927" cy="572914"/>
          </a:xfrm>
          <a:prstGeom prst="rect">
            <a:avLst/>
          </a:prstGeom>
          <a:noFill/>
        </p:spPr>
        <p:txBody>
          <a:bodyPr wrap="square" rtlCol="0">
            <a:spAutoFit/>
          </a:bodyPr>
          <a:lstStyle/>
          <a:p>
            <a:r>
              <a:rPr lang="sl-SI" sz="3123" dirty="0"/>
              <a:t>6</a:t>
            </a:r>
          </a:p>
        </p:txBody>
      </p:sp>
      <p:sp>
        <p:nvSpPr>
          <p:cNvPr id="32" name="PoljeZBesedilom 31">
            <a:extLst>
              <a:ext uri="{FF2B5EF4-FFF2-40B4-BE49-F238E27FC236}">
                <a16:creationId xmlns:a16="http://schemas.microsoft.com/office/drawing/2014/main" id="{3937CD82-5826-4D54-824E-E982B8783BD2}"/>
              </a:ext>
            </a:extLst>
          </p:cNvPr>
          <p:cNvSpPr txBox="1"/>
          <p:nvPr/>
        </p:nvSpPr>
        <p:spPr>
          <a:xfrm>
            <a:off x="3331855" y="5883017"/>
            <a:ext cx="509927" cy="572914"/>
          </a:xfrm>
          <a:prstGeom prst="rect">
            <a:avLst/>
          </a:prstGeom>
          <a:noFill/>
        </p:spPr>
        <p:txBody>
          <a:bodyPr wrap="square" rtlCol="0">
            <a:spAutoFit/>
          </a:bodyPr>
          <a:lstStyle/>
          <a:p>
            <a:r>
              <a:rPr lang="sl-SI" sz="3123" dirty="0"/>
              <a:t>5</a:t>
            </a:r>
          </a:p>
        </p:txBody>
      </p:sp>
      <p:sp>
        <p:nvSpPr>
          <p:cNvPr id="33" name="PoljeZBesedilom 32">
            <a:extLst>
              <a:ext uri="{FF2B5EF4-FFF2-40B4-BE49-F238E27FC236}">
                <a16:creationId xmlns:a16="http://schemas.microsoft.com/office/drawing/2014/main" id="{33EA9533-D044-41F4-8A3B-C6A245B7E915}"/>
              </a:ext>
            </a:extLst>
          </p:cNvPr>
          <p:cNvSpPr txBox="1"/>
          <p:nvPr/>
        </p:nvSpPr>
        <p:spPr>
          <a:xfrm>
            <a:off x="6003469" y="4094479"/>
            <a:ext cx="509927" cy="572914"/>
          </a:xfrm>
          <a:prstGeom prst="rect">
            <a:avLst/>
          </a:prstGeom>
          <a:noFill/>
        </p:spPr>
        <p:txBody>
          <a:bodyPr wrap="square" rtlCol="0">
            <a:spAutoFit/>
          </a:bodyPr>
          <a:lstStyle/>
          <a:p>
            <a:r>
              <a:rPr lang="sl-SI" sz="3123" dirty="0"/>
              <a:t>4</a:t>
            </a:r>
          </a:p>
        </p:txBody>
      </p:sp>
      <p:sp>
        <p:nvSpPr>
          <p:cNvPr id="34" name="PoljeZBesedilom 33">
            <a:extLst>
              <a:ext uri="{FF2B5EF4-FFF2-40B4-BE49-F238E27FC236}">
                <a16:creationId xmlns:a16="http://schemas.microsoft.com/office/drawing/2014/main" id="{E827B07A-D576-4D17-A836-A4AF22EAC190}"/>
              </a:ext>
            </a:extLst>
          </p:cNvPr>
          <p:cNvSpPr txBox="1"/>
          <p:nvPr/>
        </p:nvSpPr>
        <p:spPr>
          <a:xfrm>
            <a:off x="6010915" y="4384877"/>
            <a:ext cx="509927" cy="572914"/>
          </a:xfrm>
          <a:prstGeom prst="rect">
            <a:avLst/>
          </a:prstGeom>
          <a:noFill/>
        </p:spPr>
        <p:txBody>
          <a:bodyPr wrap="square" rtlCol="0">
            <a:spAutoFit/>
          </a:bodyPr>
          <a:lstStyle/>
          <a:p>
            <a:r>
              <a:rPr lang="sl-SI" sz="3123" dirty="0"/>
              <a:t>3</a:t>
            </a:r>
          </a:p>
        </p:txBody>
      </p:sp>
      <p:sp>
        <p:nvSpPr>
          <p:cNvPr id="35" name="PoljeZBesedilom 34">
            <a:extLst>
              <a:ext uri="{FF2B5EF4-FFF2-40B4-BE49-F238E27FC236}">
                <a16:creationId xmlns:a16="http://schemas.microsoft.com/office/drawing/2014/main" id="{57471F46-4611-4698-8F36-4F6B770D88E8}"/>
              </a:ext>
            </a:extLst>
          </p:cNvPr>
          <p:cNvSpPr txBox="1"/>
          <p:nvPr/>
        </p:nvSpPr>
        <p:spPr>
          <a:xfrm>
            <a:off x="889481" y="3867969"/>
            <a:ext cx="509927" cy="572914"/>
          </a:xfrm>
          <a:prstGeom prst="rect">
            <a:avLst/>
          </a:prstGeom>
          <a:noFill/>
        </p:spPr>
        <p:txBody>
          <a:bodyPr wrap="square" rtlCol="0">
            <a:spAutoFit/>
          </a:bodyPr>
          <a:lstStyle/>
          <a:p>
            <a:r>
              <a:rPr lang="sl-SI" sz="3123" dirty="0"/>
              <a:t>2</a:t>
            </a:r>
          </a:p>
        </p:txBody>
      </p:sp>
      <p:sp>
        <p:nvSpPr>
          <p:cNvPr id="37" name="PoljeZBesedilom 36">
            <a:extLst>
              <a:ext uri="{FF2B5EF4-FFF2-40B4-BE49-F238E27FC236}">
                <a16:creationId xmlns:a16="http://schemas.microsoft.com/office/drawing/2014/main" id="{365C77D8-7D6C-49BE-8343-D720B037C6B3}"/>
              </a:ext>
            </a:extLst>
          </p:cNvPr>
          <p:cNvSpPr txBox="1"/>
          <p:nvPr/>
        </p:nvSpPr>
        <p:spPr>
          <a:xfrm>
            <a:off x="889480" y="4216138"/>
            <a:ext cx="509927" cy="572914"/>
          </a:xfrm>
          <a:prstGeom prst="rect">
            <a:avLst/>
          </a:prstGeom>
          <a:noFill/>
        </p:spPr>
        <p:txBody>
          <a:bodyPr wrap="square" rtlCol="0">
            <a:spAutoFit/>
          </a:bodyPr>
          <a:lstStyle/>
          <a:p>
            <a:r>
              <a:rPr lang="sl-SI" sz="3123" dirty="0">
                <a:solidFill>
                  <a:srgbClr val="FF0000"/>
                </a:solidFill>
              </a:rPr>
              <a:t>X</a:t>
            </a:r>
          </a:p>
        </p:txBody>
      </p:sp>
      <p:sp>
        <p:nvSpPr>
          <p:cNvPr id="38" name="PoljeZBesedilom 37">
            <a:extLst>
              <a:ext uri="{FF2B5EF4-FFF2-40B4-BE49-F238E27FC236}">
                <a16:creationId xmlns:a16="http://schemas.microsoft.com/office/drawing/2014/main" id="{F6CDBF8F-C83E-4925-8736-6CFD869FE23B}"/>
              </a:ext>
            </a:extLst>
          </p:cNvPr>
          <p:cNvSpPr txBox="1"/>
          <p:nvPr/>
        </p:nvSpPr>
        <p:spPr>
          <a:xfrm>
            <a:off x="3559567" y="5907766"/>
            <a:ext cx="509927" cy="572914"/>
          </a:xfrm>
          <a:prstGeom prst="rect">
            <a:avLst/>
          </a:prstGeom>
          <a:noFill/>
        </p:spPr>
        <p:txBody>
          <a:bodyPr wrap="square" rtlCol="0">
            <a:spAutoFit/>
          </a:bodyPr>
          <a:lstStyle/>
          <a:p>
            <a:r>
              <a:rPr lang="sl-SI" sz="3123" dirty="0">
                <a:solidFill>
                  <a:srgbClr val="FF0000"/>
                </a:solidFill>
              </a:rPr>
              <a:t>X</a:t>
            </a:r>
          </a:p>
        </p:txBody>
      </p:sp>
      <p:sp>
        <p:nvSpPr>
          <p:cNvPr id="39" name="PoljeZBesedilom 38">
            <a:extLst>
              <a:ext uri="{FF2B5EF4-FFF2-40B4-BE49-F238E27FC236}">
                <a16:creationId xmlns:a16="http://schemas.microsoft.com/office/drawing/2014/main" id="{4B1281B4-5D3E-4146-8BC6-2353D9B34B44}"/>
              </a:ext>
            </a:extLst>
          </p:cNvPr>
          <p:cNvSpPr txBox="1"/>
          <p:nvPr/>
        </p:nvSpPr>
        <p:spPr>
          <a:xfrm>
            <a:off x="6010914" y="4671334"/>
            <a:ext cx="509927" cy="572914"/>
          </a:xfrm>
          <a:prstGeom prst="rect">
            <a:avLst/>
          </a:prstGeom>
          <a:noFill/>
        </p:spPr>
        <p:txBody>
          <a:bodyPr wrap="square" rtlCol="0">
            <a:spAutoFit/>
          </a:bodyPr>
          <a:lstStyle/>
          <a:p>
            <a:r>
              <a:rPr lang="sl-SI" sz="3123" dirty="0">
                <a:solidFill>
                  <a:srgbClr val="FFC000"/>
                </a:solidFill>
              </a:rPr>
              <a:t>6</a:t>
            </a:r>
          </a:p>
        </p:txBody>
      </p:sp>
      <p:sp>
        <p:nvSpPr>
          <p:cNvPr id="40" name="PoljeZBesedilom 39">
            <a:extLst>
              <a:ext uri="{FF2B5EF4-FFF2-40B4-BE49-F238E27FC236}">
                <a16:creationId xmlns:a16="http://schemas.microsoft.com/office/drawing/2014/main" id="{116DCBBD-1752-42F0-A4D6-EE4952C1EC8A}"/>
              </a:ext>
            </a:extLst>
          </p:cNvPr>
          <p:cNvSpPr txBox="1"/>
          <p:nvPr/>
        </p:nvSpPr>
        <p:spPr>
          <a:xfrm>
            <a:off x="3410175" y="2514470"/>
            <a:ext cx="509927" cy="572914"/>
          </a:xfrm>
          <a:prstGeom prst="rect">
            <a:avLst/>
          </a:prstGeom>
          <a:noFill/>
        </p:spPr>
        <p:txBody>
          <a:bodyPr wrap="square" rtlCol="0">
            <a:spAutoFit/>
          </a:bodyPr>
          <a:lstStyle/>
          <a:p>
            <a:r>
              <a:rPr lang="sl-SI" sz="3123" dirty="0"/>
              <a:t>9</a:t>
            </a:r>
          </a:p>
        </p:txBody>
      </p:sp>
      <p:sp>
        <p:nvSpPr>
          <p:cNvPr id="89" name="PoljeZBesedilom 88">
            <a:extLst>
              <a:ext uri="{FF2B5EF4-FFF2-40B4-BE49-F238E27FC236}">
                <a16:creationId xmlns:a16="http://schemas.microsoft.com/office/drawing/2014/main" id="{5159D0D3-CFB2-4FC1-9E23-9AA52CA35B2F}"/>
              </a:ext>
            </a:extLst>
          </p:cNvPr>
          <p:cNvSpPr txBox="1"/>
          <p:nvPr/>
        </p:nvSpPr>
        <p:spPr>
          <a:xfrm>
            <a:off x="3811656" y="5907771"/>
            <a:ext cx="509927" cy="572914"/>
          </a:xfrm>
          <a:prstGeom prst="rect">
            <a:avLst/>
          </a:prstGeom>
          <a:noFill/>
        </p:spPr>
        <p:txBody>
          <a:bodyPr wrap="square" rtlCol="0">
            <a:spAutoFit/>
          </a:bodyPr>
          <a:lstStyle/>
          <a:p>
            <a:r>
              <a:rPr lang="sl-SI" sz="3123" dirty="0">
                <a:solidFill>
                  <a:srgbClr val="FFC000"/>
                </a:solidFill>
              </a:rPr>
              <a:t>2</a:t>
            </a:r>
          </a:p>
        </p:txBody>
      </p:sp>
      <p:sp>
        <p:nvSpPr>
          <p:cNvPr id="90" name="PoljeZBesedilom 89">
            <a:extLst>
              <a:ext uri="{FF2B5EF4-FFF2-40B4-BE49-F238E27FC236}">
                <a16:creationId xmlns:a16="http://schemas.microsoft.com/office/drawing/2014/main" id="{9C5000A0-91DA-46B6-9650-06E8B3FB9842}"/>
              </a:ext>
            </a:extLst>
          </p:cNvPr>
          <p:cNvSpPr txBox="1"/>
          <p:nvPr/>
        </p:nvSpPr>
        <p:spPr>
          <a:xfrm>
            <a:off x="6010913" y="5025134"/>
            <a:ext cx="509927" cy="572914"/>
          </a:xfrm>
          <a:prstGeom prst="rect">
            <a:avLst/>
          </a:prstGeom>
          <a:noFill/>
        </p:spPr>
        <p:txBody>
          <a:bodyPr wrap="square" rtlCol="0">
            <a:spAutoFit/>
          </a:bodyPr>
          <a:lstStyle/>
          <a:p>
            <a:r>
              <a:rPr lang="sl-SI" sz="3123" dirty="0">
                <a:solidFill>
                  <a:srgbClr val="FF0000"/>
                </a:solidFill>
              </a:rPr>
              <a:t>X</a:t>
            </a:r>
          </a:p>
        </p:txBody>
      </p:sp>
      <p:sp>
        <p:nvSpPr>
          <p:cNvPr id="91" name="PoljeZBesedilom 90">
            <a:extLst>
              <a:ext uri="{FF2B5EF4-FFF2-40B4-BE49-F238E27FC236}">
                <a16:creationId xmlns:a16="http://schemas.microsoft.com/office/drawing/2014/main" id="{D4C1973B-FB04-4D5D-98A8-C10AD90D2A31}"/>
              </a:ext>
            </a:extLst>
          </p:cNvPr>
          <p:cNvSpPr txBox="1"/>
          <p:nvPr/>
        </p:nvSpPr>
        <p:spPr>
          <a:xfrm>
            <a:off x="871657" y="4519171"/>
            <a:ext cx="509927" cy="572914"/>
          </a:xfrm>
          <a:prstGeom prst="rect">
            <a:avLst/>
          </a:prstGeom>
          <a:noFill/>
        </p:spPr>
        <p:txBody>
          <a:bodyPr wrap="square" rtlCol="0">
            <a:spAutoFit/>
          </a:bodyPr>
          <a:lstStyle/>
          <a:p>
            <a:r>
              <a:rPr lang="sl-SI" sz="3123" dirty="0">
                <a:solidFill>
                  <a:srgbClr val="FF0000"/>
                </a:solidFill>
              </a:rPr>
              <a:t>X</a:t>
            </a:r>
          </a:p>
        </p:txBody>
      </p:sp>
      <p:sp>
        <p:nvSpPr>
          <p:cNvPr id="92" name="PoljeZBesedilom 91">
            <a:extLst>
              <a:ext uri="{FF2B5EF4-FFF2-40B4-BE49-F238E27FC236}">
                <a16:creationId xmlns:a16="http://schemas.microsoft.com/office/drawing/2014/main" id="{56C3CEFC-AA0A-4823-A0AF-73C7AABC6F0B}"/>
              </a:ext>
            </a:extLst>
          </p:cNvPr>
          <p:cNvSpPr txBox="1"/>
          <p:nvPr/>
        </p:nvSpPr>
        <p:spPr>
          <a:xfrm>
            <a:off x="889480" y="4835289"/>
            <a:ext cx="509927" cy="572914"/>
          </a:xfrm>
          <a:prstGeom prst="rect">
            <a:avLst/>
          </a:prstGeom>
          <a:noFill/>
        </p:spPr>
        <p:txBody>
          <a:bodyPr wrap="square" rtlCol="0">
            <a:spAutoFit/>
          </a:bodyPr>
          <a:lstStyle/>
          <a:p>
            <a:r>
              <a:rPr lang="sl-SI" sz="3123" dirty="0">
                <a:solidFill>
                  <a:srgbClr val="FFC000"/>
                </a:solidFill>
              </a:rPr>
              <a:t>3</a:t>
            </a:r>
          </a:p>
        </p:txBody>
      </p:sp>
      <p:sp>
        <p:nvSpPr>
          <p:cNvPr id="93" name="PoljeZBesedilom 92">
            <a:extLst>
              <a:ext uri="{FF2B5EF4-FFF2-40B4-BE49-F238E27FC236}">
                <a16:creationId xmlns:a16="http://schemas.microsoft.com/office/drawing/2014/main" id="{885B036C-7A57-479F-B1AE-99D394998EF9}"/>
              </a:ext>
            </a:extLst>
          </p:cNvPr>
          <p:cNvSpPr txBox="1"/>
          <p:nvPr/>
        </p:nvSpPr>
        <p:spPr>
          <a:xfrm>
            <a:off x="2068553" y="3445700"/>
            <a:ext cx="1596732" cy="1138773"/>
          </a:xfrm>
          <a:prstGeom prst="rect">
            <a:avLst/>
          </a:prstGeom>
          <a:noFill/>
        </p:spPr>
        <p:txBody>
          <a:bodyPr wrap="square" rtlCol="0">
            <a:spAutoFit/>
          </a:bodyPr>
          <a:lstStyle/>
          <a:p>
            <a:r>
              <a:rPr lang="sl-SI" sz="1200" b="1" dirty="0"/>
              <a:t>LEGENDA BARV KART:</a:t>
            </a:r>
          </a:p>
          <a:p>
            <a:r>
              <a:rPr lang="sl-SI" sz="1100" dirty="0"/>
              <a:t>♠ črna barva</a:t>
            </a:r>
          </a:p>
          <a:p>
            <a:r>
              <a:rPr lang="sl-SI" sz="1100" dirty="0"/>
              <a:t>♥ </a:t>
            </a:r>
            <a:r>
              <a:rPr lang="sl-SI" sz="1100" dirty="0">
                <a:solidFill>
                  <a:srgbClr val="FF0000"/>
                </a:solidFill>
              </a:rPr>
              <a:t>rdeča barva</a:t>
            </a:r>
            <a:br>
              <a:rPr lang="sl-SI" sz="1100" dirty="0"/>
            </a:br>
            <a:r>
              <a:rPr lang="sl-SI" sz="1100" dirty="0"/>
              <a:t>♣ </a:t>
            </a:r>
            <a:r>
              <a:rPr lang="sl-SI" sz="1100" dirty="0">
                <a:solidFill>
                  <a:srgbClr val="C0C0C0"/>
                </a:solidFill>
              </a:rPr>
              <a:t>siva barva</a:t>
            </a:r>
            <a:br>
              <a:rPr lang="sl-SI" sz="1100" dirty="0"/>
            </a:br>
            <a:r>
              <a:rPr lang="sl-SI" sz="1100" dirty="0">
                <a:solidFill>
                  <a:srgbClr val="FF0000"/>
                </a:solidFill>
              </a:rPr>
              <a:t>♦ </a:t>
            </a:r>
            <a:r>
              <a:rPr lang="sl-SI" sz="1100" dirty="0">
                <a:solidFill>
                  <a:srgbClr val="FF9900"/>
                </a:solidFill>
              </a:rPr>
              <a:t>oranžna barva</a:t>
            </a:r>
            <a:br>
              <a:rPr lang="sl-SI" sz="1100" dirty="0">
                <a:solidFill>
                  <a:srgbClr val="FF9900"/>
                </a:solidFill>
              </a:rPr>
            </a:br>
            <a:r>
              <a:rPr lang="sl-SI" sz="1100" dirty="0">
                <a:solidFill>
                  <a:srgbClr val="FF9900"/>
                </a:solidFill>
              </a:rPr>
              <a:t> </a:t>
            </a:r>
            <a:r>
              <a:rPr lang="sl-SI" sz="1200" b="1" dirty="0"/>
              <a:t>X</a:t>
            </a:r>
            <a:r>
              <a:rPr lang="sl-SI" sz="1100" dirty="0"/>
              <a:t> odmet</a:t>
            </a:r>
          </a:p>
        </p:txBody>
      </p:sp>
      <p:sp>
        <p:nvSpPr>
          <p:cNvPr id="94" name="PoljeZBesedilom 93">
            <a:extLst>
              <a:ext uri="{FF2B5EF4-FFF2-40B4-BE49-F238E27FC236}">
                <a16:creationId xmlns:a16="http://schemas.microsoft.com/office/drawing/2014/main" id="{4389F2DE-79DF-4F5B-B95D-78DA5CE2EC9E}"/>
              </a:ext>
            </a:extLst>
          </p:cNvPr>
          <p:cNvSpPr txBox="1"/>
          <p:nvPr/>
        </p:nvSpPr>
        <p:spPr>
          <a:xfrm>
            <a:off x="4144372" y="3440753"/>
            <a:ext cx="1213582" cy="2077492"/>
          </a:xfrm>
          <a:prstGeom prst="rect">
            <a:avLst/>
          </a:prstGeom>
          <a:noFill/>
        </p:spPr>
        <p:txBody>
          <a:bodyPr wrap="square" rtlCol="0">
            <a:spAutoFit/>
          </a:bodyPr>
          <a:lstStyle/>
          <a:p>
            <a:r>
              <a:rPr lang="sl-SI" sz="1200" b="1" dirty="0"/>
              <a:t>BARVA VZETKA:</a:t>
            </a:r>
            <a:br>
              <a:rPr lang="sl-SI" sz="1200" b="1" dirty="0"/>
            </a:br>
            <a:r>
              <a:rPr lang="sl-SI" sz="900" b="1" dirty="0">
                <a:solidFill>
                  <a:srgbClr val="FF0000"/>
                </a:solidFill>
                <a:latin typeface="Calibri" panose="020F0502020204030204" pitchFamily="34" charset="0"/>
                <a:cs typeface="Calibri" panose="020F0502020204030204" pitchFamily="34" charset="0"/>
              </a:rPr>
              <a:t>● 1. vzetek</a:t>
            </a:r>
            <a:br>
              <a:rPr lang="sl-SI" sz="900" b="1" dirty="0">
                <a:solidFill>
                  <a:srgbClr val="FF0000"/>
                </a:solidFill>
                <a:latin typeface="Calibri" panose="020F0502020204030204" pitchFamily="34" charset="0"/>
                <a:cs typeface="Calibri" panose="020F0502020204030204" pitchFamily="34" charset="0"/>
              </a:rPr>
            </a:br>
            <a:r>
              <a:rPr lang="sl-SI" sz="900" b="1" dirty="0">
                <a:solidFill>
                  <a:srgbClr val="FFC000"/>
                </a:solidFill>
                <a:latin typeface="Calibri" panose="020F0502020204030204" pitchFamily="34" charset="0"/>
                <a:cs typeface="Calibri" panose="020F0502020204030204" pitchFamily="34" charset="0"/>
              </a:rPr>
              <a:t>● 2. vzetek</a:t>
            </a:r>
            <a:br>
              <a:rPr lang="sl-SI" sz="900" b="1" dirty="0">
                <a:solidFill>
                  <a:srgbClr val="FF0000"/>
                </a:solidFill>
                <a:latin typeface="Calibri" panose="020F0502020204030204" pitchFamily="34" charset="0"/>
                <a:cs typeface="Calibri" panose="020F0502020204030204" pitchFamily="34" charset="0"/>
              </a:rPr>
            </a:br>
            <a:r>
              <a:rPr lang="sl-SI" sz="900" b="1" dirty="0">
                <a:solidFill>
                  <a:srgbClr val="CC00FF"/>
                </a:solidFill>
                <a:latin typeface="Calibri" panose="020F0502020204030204" pitchFamily="34" charset="0"/>
                <a:cs typeface="Calibri" panose="020F0502020204030204" pitchFamily="34" charset="0"/>
              </a:rPr>
              <a:t>● 3. vzetek</a:t>
            </a:r>
            <a:br>
              <a:rPr lang="sl-SI" sz="900" b="1" dirty="0">
                <a:solidFill>
                  <a:srgbClr val="FF0000"/>
                </a:solidFill>
                <a:latin typeface="Calibri" panose="020F0502020204030204" pitchFamily="34" charset="0"/>
                <a:cs typeface="Calibri" panose="020F0502020204030204" pitchFamily="34" charset="0"/>
              </a:rPr>
            </a:br>
            <a:r>
              <a:rPr lang="sl-SI" sz="900" b="1" dirty="0">
                <a:solidFill>
                  <a:srgbClr val="FF99FF"/>
                </a:solidFill>
                <a:latin typeface="Calibri" panose="020F0502020204030204" pitchFamily="34" charset="0"/>
                <a:cs typeface="Calibri" panose="020F0502020204030204" pitchFamily="34" charset="0"/>
              </a:rPr>
              <a:t>● 4. vzetek</a:t>
            </a:r>
          </a:p>
          <a:p>
            <a:r>
              <a:rPr lang="sl-SI" sz="900" b="1" dirty="0">
                <a:solidFill>
                  <a:schemeClr val="bg1">
                    <a:lumMod val="50000"/>
                  </a:schemeClr>
                </a:solidFill>
                <a:latin typeface="Calibri" panose="020F0502020204030204" pitchFamily="34" charset="0"/>
                <a:cs typeface="Calibri" panose="020F0502020204030204" pitchFamily="34" charset="0"/>
              </a:rPr>
              <a:t>● 5. vzetek</a:t>
            </a:r>
            <a:br>
              <a:rPr lang="sl-SI" sz="900" b="1" dirty="0">
                <a:solidFill>
                  <a:schemeClr val="bg1">
                    <a:lumMod val="65000"/>
                  </a:schemeClr>
                </a:solidFill>
                <a:latin typeface="Calibri" panose="020F0502020204030204" pitchFamily="34" charset="0"/>
                <a:cs typeface="Calibri" panose="020F0502020204030204" pitchFamily="34" charset="0"/>
              </a:rPr>
            </a:br>
            <a:r>
              <a:rPr lang="sl-SI" sz="900" b="1" dirty="0">
                <a:solidFill>
                  <a:schemeClr val="bg1">
                    <a:lumMod val="85000"/>
                  </a:schemeClr>
                </a:solidFill>
                <a:latin typeface="Calibri" panose="020F0502020204030204" pitchFamily="34" charset="0"/>
                <a:cs typeface="Calibri" panose="020F0502020204030204" pitchFamily="34" charset="0"/>
              </a:rPr>
              <a:t>● 6. vzetek</a:t>
            </a:r>
            <a:br>
              <a:rPr lang="sl-SI" sz="900" b="1" dirty="0">
                <a:solidFill>
                  <a:schemeClr val="bg1">
                    <a:lumMod val="85000"/>
                  </a:schemeClr>
                </a:solidFill>
                <a:latin typeface="Calibri" panose="020F0502020204030204" pitchFamily="34" charset="0"/>
                <a:cs typeface="Calibri" panose="020F0502020204030204" pitchFamily="34" charset="0"/>
              </a:rPr>
            </a:br>
            <a:r>
              <a:rPr lang="sl-SI" sz="900" b="1" dirty="0">
                <a:solidFill>
                  <a:srgbClr val="0070C0"/>
                </a:solidFill>
                <a:latin typeface="Calibri" panose="020F0502020204030204" pitchFamily="34" charset="0"/>
                <a:cs typeface="Calibri" panose="020F0502020204030204" pitchFamily="34" charset="0"/>
              </a:rPr>
              <a:t>● 7. vzetek</a:t>
            </a:r>
            <a:br>
              <a:rPr lang="sl-SI" sz="900" b="1" dirty="0">
                <a:solidFill>
                  <a:schemeClr val="bg1">
                    <a:lumMod val="85000"/>
                  </a:schemeClr>
                </a:solidFill>
                <a:latin typeface="Calibri" panose="020F0502020204030204" pitchFamily="34" charset="0"/>
                <a:cs typeface="Calibri" panose="020F0502020204030204" pitchFamily="34" charset="0"/>
              </a:rPr>
            </a:br>
            <a:r>
              <a:rPr lang="sl-SI" sz="900" b="1" dirty="0">
                <a:solidFill>
                  <a:srgbClr val="66CCFF"/>
                </a:solidFill>
                <a:latin typeface="Calibri" panose="020F0502020204030204" pitchFamily="34" charset="0"/>
                <a:cs typeface="Calibri" panose="020F0502020204030204" pitchFamily="34" charset="0"/>
              </a:rPr>
              <a:t>● 8. vzetek</a:t>
            </a:r>
            <a:br>
              <a:rPr lang="sl-SI" sz="900" b="1" dirty="0">
                <a:solidFill>
                  <a:srgbClr val="66CCFF"/>
                </a:solidFill>
                <a:latin typeface="Calibri" panose="020F0502020204030204" pitchFamily="34" charset="0"/>
                <a:cs typeface="Calibri" panose="020F0502020204030204" pitchFamily="34" charset="0"/>
              </a:rPr>
            </a:br>
            <a:r>
              <a:rPr lang="sl-SI" sz="900" b="1" dirty="0">
                <a:solidFill>
                  <a:srgbClr val="00CC99"/>
                </a:solidFill>
                <a:latin typeface="Calibri" panose="020F0502020204030204" pitchFamily="34" charset="0"/>
                <a:cs typeface="Calibri" panose="020F0502020204030204" pitchFamily="34" charset="0"/>
              </a:rPr>
              <a:t>●</a:t>
            </a:r>
            <a:r>
              <a:rPr lang="sl-SI" sz="900" b="1" dirty="0">
                <a:solidFill>
                  <a:srgbClr val="FF99FF"/>
                </a:solidFill>
                <a:latin typeface="Calibri" panose="020F0502020204030204" pitchFamily="34" charset="0"/>
                <a:cs typeface="Calibri" panose="020F0502020204030204" pitchFamily="34" charset="0"/>
              </a:rPr>
              <a:t> </a:t>
            </a:r>
            <a:r>
              <a:rPr lang="sl-SI" sz="900" b="1" dirty="0">
                <a:solidFill>
                  <a:srgbClr val="00CC99"/>
                </a:solidFill>
                <a:latin typeface="Calibri" panose="020F0502020204030204" pitchFamily="34" charset="0"/>
                <a:cs typeface="Calibri" panose="020F0502020204030204" pitchFamily="34" charset="0"/>
              </a:rPr>
              <a:t>9. vzetek</a:t>
            </a:r>
          </a:p>
          <a:p>
            <a:r>
              <a:rPr lang="sl-SI" sz="900" b="1" dirty="0">
                <a:solidFill>
                  <a:srgbClr val="99FF33"/>
                </a:solidFill>
                <a:latin typeface="Calibri" panose="020F0502020204030204" pitchFamily="34" charset="0"/>
                <a:cs typeface="Calibri" panose="020F0502020204030204" pitchFamily="34" charset="0"/>
              </a:rPr>
              <a:t>●</a:t>
            </a:r>
            <a:r>
              <a:rPr lang="sl-SI" sz="900" b="1" dirty="0">
                <a:solidFill>
                  <a:schemeClr val="bg1">
                    <a:lumMod val="50000"/>
                  </a:schemeClr>
                </a:solidFill>
                <a:latin typeface="Calibri" panose="020F0502020204030204" pitchFamily="34" charset="0"/>
                <a:cs typeface="Calibri" panose="020F0502020204030204" pitchFamily="34" charset="0"/>
              </a:rPr>
              <a:t> </a:t>
            </a:r>
            <a:r>
              <a:rPr lang="sl-SI" sz="900" b="1" dirty="0">
                <a:solidFill>
                  <a:srgbClr val="99FF33"/>
                </a:solidFill>
                <a:latin typeface="Calibri" panose="020F0502020204030204" pitchFamily="34" charset="0"/>
                <a:cs typeface="Calibri" panose="020F0502020204030204" pitchFamily="34" charset="0"/>
              </a:rPr>
              <a:t>10. vzetek</a:t>
            </a:r>
            <a:br>
              <a:rPr lang="sl-SI" sz="900" b="1" dirty="0">
                <a:solidFill>
                  <a:schemeClr val="bg1">
                    <a:lumMod val="65000"/>
                  </a:schemeClr>
                </a:solidFill>
                <a:latin typeface="Calibri" panose="020F0502020204030204" pitchFamily="34" charset="0"/>
                <a:cs typeface="Calibri" panose="020F0502020204030204" pitchFamily="34" charset="0"/>
              </a:rPr>
            </a:br>
            <a:r>
              <a:rPr lang="sl-SI" sz="900" b="1" dirty="0">
                <a:solidFill>
                  <a:srgbClr val="CC3300"/>
                </a:solidFill>
                <a:latin typeface="Calibri" panose="020F0502020204030204" pitchFamily="34" charset="0"/>
                <a:cs typeface="Calibri" panose="020F0502020204030204" pitchFamily="34" charset="0"/>
              </a:rPr>
              <a:t>● 11. vzetek</a:t>
            </a:r>
            <a:br>
              <a:rPr lang="sl-SI" sz="900" b="1" dirty="0">
                <a:solidFill>
                  <a:schemeClr val="bg1">
                    <a:lumMod val="85000"/>
                  </a:schemeClr>
                </a:solidFill>
                <a:latin typeface="Calibri" panose="020F0502020204030204" pitchFamily="34" charset="0"/>
                <a:cs typeface="Calibri" panose="020F0502020204030204" pitchFamily="34" charset="0"/>
              </a:rPr>
            </a:br>
            <a:r>
              <a:rPr lang="sl-SI" sz="900" b="1" dirty="0">
                <a:solidFill>
                  <a:srgbClr val="CC9900"/>
                </a:solidFill>
                <a:latin typeface="Calibri" panose="020F0502020204030204" pitchFamily="34" charset="0"/>
                <a:cs typeface="Calibri" panose="020F0502020204030204" pitchFamily="34" charset="0"/>
              </a:rPr>
              <a:t>● 12 vzetek</a:t>
            </a:r>
            <a:br>
              <a:rPr lang="sl-SI" sz="900" b="1" dirty="0">
                <a:solidFill>
                  <a:schemeClr val="bg1">
                    <a:lumMod val="85000"/>
                  </a:schemeClr>
                </a:solidFill>
                <a:latin typeface="Calibri" panose="020F0502020204030204" pitchFamily="34" charset="0"/>
                <a:cs typeface="Calibri" panose="020F0502020204030204" pitchFamily="34" charset="0"/>
              </a:rPr>
            </a:br>
            <a:r>
              <a:rPr lang="sl-SI" sz="900" b="1" dirty="0">
                <a:latin typeface="Calibri" panose="020F0502020204030204" pitchFamily="34" charset="0"/>
                <a:cs typeface="Calibri" panose="020F0502020204030204" pitchFamily="34" charset="0"/>
              </a:rPr>
              <a:t>● 13. vzetek</a:t>
            </a:r>
            <a:endParaRPr lang="sl-SI" sz="900" b="1" dirty="0"/>
          </a:p>
        </p:txBody>
      </p:sp>
      <p:sp>
        <p:nvSpPr>
          <p:cNvPr id="95" name="PoljeZBesedilom 94">
            <a:extLst>
              <a:ext uri="{FF2B5EF4-FFF2-40B4-BE49-F238E27FC236}">
                <a16:creationId xmlns:a16="http://schemas.microsoft.com/office/drawing/2014/main" id="{39AA5701-C545-4C5E-89A9-DC8566EAC8BA}"/>
              </a:ext>
            </a:extLst>
          </p:cNvPr>
          <p:cNvSpPr txBox="1"/>
          <p:nvPr/>
        </p:nvSpPr>
        <p:spPr>
          <a:xfrm>
            <a:off x="2052437" y="4507550"/>
            <a:ext cx="1523200" cy="246221"/>
          </a:xfrm>
          <a:prstGeom prst="rect">
            <a:avLst/>
          </a:prstGeom>
          <a:noFill/>
          <a:ln>
            <a:noFill/>
          </a:ln>
        </p:spPr>
        <p:txBody>
          <a:bodyPr wrap="square" rtlCol="0">
            <a:spAutoFit/>
          </a:bodyPr>
          <a:lstStyle/>
          <a:p>
            <a:pPr algn="r"/>
            <a:r>
              <a:rPr lang="sl-SI" sz="1000" dirty="0">
                <a:highlight>
                  <a:srgbClr val="FF9900"/>
                </a:highlight>
              </a:rPr>
              <a:t>Kontrakt (zapiši spodaj!):</a:t>
            </a:r>
          </a:p>
        </p:txBody>
      </p:sp>
      <p:sp>
        <p:nvSpPr>
          <p:cNvPr id="96" name="PoljeZBesedilom 95">
            <a:extLst>
              <a:ext uri="{FF2B5EF4-FFF2-40B4-BE49-F238E27FC236}">
                <a16:creationId xmlns:a16="http://schemas.microsoft.com/office/drawing/2014/main" id="{4B62CE8F-E9FA-4684-BE3D-C9271900AA5C}"/>
              </a:ext>
            </a:extLst>
          </p:cNvPr>
          <p:cNvSpPr txBox="1"/>
          <p:nvPr/>
        </p:nvSpPr>
        <p:spPr>
          <a:xfrm>
            <a:off x="2129446" y="4676847"/>
            <a:ext cx="509927" cy="707886"/>
          </a:xfrm>
          <a:prstGeom prst="rect">
            <a:avLst/>
          </a:prstGeom>
          <a:noFill/>
        </p:spPr>
        <p:txBody>
          <a:bodyPr wrap="square" rtlCol="0">
            <a:spAutoFit/>
          </a:bodyPr>
          <a:lstStyle/>
          <a:p>
            <a:r>
              <a:rPr lang="sl-SI" sz="800" b="1" dirty="0"/>
              <a:t>X ♠</a:t>
            </a:r>
            <a:br>
              <a:rPr lang="sl-SI" sz="800" b="1" dirty="0"/>
            </a:br>
            <a:r>
              <a:rPr lang="sl-SI" sz="800" b="1" dirty="0"/>
              <a:t>X ♥</a:t>
            </a:r>
            <a:br>
              <a:rPr lang="sl-SI" sz="800" b="1" dirty="0"/>
            </a:br>
            <a:r>
              <a:rPr lang="sl-SI" sz="800" b="1" dirty="0"/>
              <a:t>X ♣</a:t>
            </a:r>
            <a:br>
              <a:rPr lang="sl-SI" sz="800" b="1" dirty="0"/>
            </a:br>
            <a:r>
              <a:rPr lang="sl-SI" sz="800" b="1" dirty="0"/>
              <a:t>X ♦</a:t>
            </a:r>
          </a:p>
          <a:p>
            <a:r>
              <a:rPr lang="sl-SI" sz="800" b="1" dirty="0"/>
              <a:t>3 NT (S)</a:t>
            </a:r>
          </a:p>
        </p:txBody>
      </p:sp>
      <p:sp>
        <p:nvSpPr>
          <p:cNvPr id="2" name="PoljeZBesedilom 1">
            <a:extLst>
              <a:ext uri="{FF2B5EF4-FFF2-40B4-BE49-F238E27FC236}">
                <a16:creationId xmlns:a16="http://schemas.microsoft.com/office/drawing/2014/main" id="{8D0D5A59-26C8-424B-8B98-A937AB75FB69}"/>
              </a:ext>
            </a:extLst>
          </p:cNvPr>
          <p:cNvSpPr txBox="1"/>
          <p:nvPr/>
        </p:nvSpPr>
        <p:spPr>
          <a:xfrm>
            <a:off x="418634" y="191283"/>
            <a:ext cx="6493008" cy="2092881"/>
          </a:xfrm>
          <a:prstGeom prst="rect">
            <a:avLst/>
          </a:prstGeom>
          <a:noFill/>
        </p:spPr>
        <p:txBody>
          <a:bodyPr wrap="square" rtlCol="0">
            <a:spAutoFit/>
          </a:bodyPr>
          <a:lstStyle/>
          <a:p>
            <a:r>
              <a:rPr lang="sl-SI" sz="1300" b="1" dirty="0"/>
              <a:t>2. </a:t>
            </a:r>
            <a:r>
              <a:rPr lang="sl-SI" sz="1300" b="1" dirty="0" err="1"/>
              <a:t>task</a:t>
            </a:r>
            <a:r>
              <a:rPr lang="sl-SI" sz="1300" dirty="0"/>
              <a:t>: </a:t>
            </a:r>
            <a:r>
              <a:rPr lang="en-US" sz="1300" dirty="0"/>
              <a:t>Let South start the game. The suit must be followed; for example, if a black suit (♠) is led, others must also play a black suit (♠). If they don't have that suit, they can discard, meaning they 'throw' X (representing another suit, e.g., hearts (♥)). The highest card wins the trick. If you discard, you never win a trick. With the given cards, it's possible to make a maximum of 13 tricks. Since there are no trumps in the game, we play a trumpless game.</a:t>
            </a:r>
          </a:p>
          <a:p>
            <a:endParaRPr lang="en-US" sz="1300" dirty="0"/>
          </a:p>
          <a:p>
            <a:r>
              <a:rPr lang="en-US" sz="1300" dirty="0"/>
              <a:t>Answer the following question, writing the answer on the right side of the question.</a:t>
            </a:r>
          </a:p>
          <a:p>
            <a:endParaRPr lang="en-US" sz="1300" dirty="0"/>
          </a:p>
          <a:p>
            <a:r>
              <a:rPr lang="en-US" sz="1300" dirty="0"/>
              <a:t>How many tricks can you make with the given cards? </a:t>
            </a:r>
            <a:r>
              <a:rPr lang="en-US" sz="1300"/>
              <a:t>Click on Slide Show (F5) at the bottom right, go to the last slide, click with the mouse, and count."</a:t>
            </a:r>
            <a:endParaRPr lang="sl-SI" sz="1400" dirty="0"/>
          </a:p>
        </p:txBody>
      </p:sp>
      <p:grpSp>
        <p:nvGrpSpPr>
          <p:cNvPr id="4" name="Skupina 3">
            <a:extLst>
              <a:ext uri="{FF2B5EF4-FFF2-40B4-BE49-F238E27FC236}">
                <a16:creationId xmlns:a16="http://schemas.microsoft.com/office/drawing/2014/main" id="{430B7769-0117-4E03-9AFA-F819795CDCFB}"/>
              </a:ext>
            </a:extLst>
          </p:cNvPr>
          <p:cNvGrpSpPr/>
          <p:nvPr/>
        </p:nvGrpSpPr>
        <p:grpSpPr>
          <a:xfrm>
            <a:off x="1338033" y="3027942"/>
            <a:ext cx="4661322" cy="2923573"/>
            <a:chOff x="1338033" y="3650346"/>
            <a:chExt cx="4661322" cy="2923573"/>
          </a:xfrm>
        </p:grpSpPr>
        <p:grpSp>
          <p:nvGrpSpPr>
            <p:cNvPr id="82" name="Skupina 81">
              <a:extLst>
                <a:ext uri="{FF2B5EF4-FFF2-40B4-BE49-F238E27FC236}">
                  <a16:creationId xmlns:a16="http://schemas.microsoft.com/office/drawing/2014/main" id="{4FC3F378-A378-434D-9688-418A05CDA208}"/>
                </a:ext>
              </a:extLst>
            </p:cNvPr>
            <p:cNvGrpSpPr/>
            <p:nvPr/>
          </p:nvGrpSpPr>
          <p:grpSpPr>
            <a:xfrm>
              <a:off x="1338033" y="3653444"/>
              <a:ext cx="4661322" cy="2920475"/>
              <a:chOff x="1276561" y="754477"/>
              <a:chExt cx="4661322" cy="2920475"/>
            </a:xfrm>
          </p:grpSpPr>
          <p:sp>
            <p:nvSpPr>
              <p:cNvPr id="83" name="Pravokotnik 82">
                <a:extLst>
                  <a:ext uri="{FF2B5EF4-FFF2-40B4-BE49-F238E27FC236}">
                    <a16:creationId xmlns:a16="http://schemas.microsoft.com/office/drawing/2014/main" id="{8D4EC3A8-8376-49B6-9C72-EA26FFE83A81}"/>
                  </a:ext>
                </a:extLst>
              </p:cNvPr>
              <p:cNvSpPr/>
              <p:nvPr/>
            </p:nvSpPr>
            <p:spPr>
              <a:xfrm>
                <a:off x="1376784" y="862044"/>
                <a:ext cx="4459315" cy="27076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4" name="Elipsa 83">
                <a:extLst>
                  <a:ext uri="{FF2B5EF4-FFF2-40B4-BE49-F238E27FC236}">
                    <a16:creationId xmlns:a16="http://schemas.microsoft.com/office/drawing/2014/main" id="{AB312E8D-D253-4C3B-B4E8-7DC2293971C9}"/>
                  </a:ext>
                </a:extLst>
              </p:cNvPr>
              <p:cNvSpPr/>
              <p:nvPr/>
            </p:nvSpPr>
            <p:spPr>
              <a:xfrm>
                <a:off x="3502090" y="3478756"/>
                <a:ext cx="196196" cy="196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5" name="Elipsa 84">
                <a:extLst>
                  <a:ext uri="{FF2B5EF4-FFF2-40B4-BE49-F238E27FC236}">
                    <a16:creationId xmlns:a16="http://schemas.microsoft.com/office/drawing/2014/main" id="{E21BCE2C-5706-4F0A-886D-1DD7B04BA4E8}"/>
                  </a:ext>
                </a:extLst>
              </p:cNvPr>
              <p:cNvSpPr/>
              <p:nvPr/>
            </p:nvSpPr>
            <p:spPr>
              <a:xfrm>
                <a:off x="1276561" y="2104287"/>
                <a:ext cx="196196" cy="196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6" name="Elipsa 85">
                <a:extLst>
                  <a:ext uri="{FF2B5EF4-FFF2-40B4-BE49-F238E27FC236}">
                    <a16:creationId xmlns:a16="http://schemas.microsoft.com/office/drawing/2014/main" id="{F8869ADF-5EF0-4C02-83E7-EFA2611C7D57}"/>
                  </a:ext>
                </a:extLst>
              </p:cNvPr>
              <p:cNvSpPr/>
              <p:nvPr/>
            </p:nvSpPr>
            <p:spPr>
              <a:xfrm>
                <a:off x="3514165" y="754477"/>
                <a:ext cx="196196" cy="196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87" name="Elipsa 86">
                <a:extLst>
                  <a:ext uri="{FF2B5EF4-FFF2-40B4-BE49-F238E27FC236}">
                    <a16:creationId xmlns:a16="http://schemas.microsoft.com/office/drawing/2014/main" id="{E4C307BC-AEC7-4EB6-B946-4B3EFADD9231}"/>
                  </a:ext>
                </a:extLst>
              </p:cNvPr>
              <p:cNvSpPr/>
              <p:nvPr/>
            </p:nvSpPr>
            <p:spPr>
              <a:xfrm>
                <a:off x="5741687" y="2105296"/>
                <a:ext cx="196196" cy="19619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grpSp>
        <p:sp>
          <p:nvSpPr>
            <p:cNvPr id="3" name="Elipsa 2">
              <a:extLst>
                <a:ext uri="{FF2B5EF4-FFF2-40B4-BE49-F238E27FC236}">
                  <a16:creationId xmlns:a16="http://schemas.microsoft.com/office/drawing/2014/main" id="{F40B6B30-18B9-477A-9F0A-16D7FA749376}"/>
                </a:ext>
              </a:extLst>
            </p:cNvPr>
            <p:cNvSpPr/>
            <p:nvPr/>
          </p:nvSpPr>
          <p:spPr>
            <a:xfrm>
              <a:off x="3575664" y="3650346"/>
              <a:ext cx="198000" cy="19619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N</a:t>
              </a:r>
            </a:p>
          </p:txBody>
        </p:sp>
        <p:sp>
          <p:nvSpPr>
            <p:cNvPr id="101" name="Elipsa 100">
              <a:extLst>
                <a:ext uri="{FF2B5EF4-FFF2-40B4-BE49-F238E27FC236}">
                  <a16:creationId xmlns:a16="http://schemas.microsoft.com/office/drawing/2014/main" id="{649C3C6C-30D3-4212-AC2A-1BD8A680C940}"/>
                </a:ext>
              </a:extLst>
            </p:cNvPr>
            <p:cNvSpPr/>
            <p:nvPr/>
          </p:nvSpPr>
          <p:spPr>
            <a:xfrm>
              <a:off x="3557304" y="6369936"/>
              <a:ext cx="198000" cy="19619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S</a:t>
              </a:r>
            </a:p>
          </p:txBody>
        </p:sp>
        <p:sp>
          <p:nvSpPr>
            <p:cNvPr id="102" name="Elipsa 101">
              <a:extLst>
                <a:ext uri="{FF2B5EF4-FFF2-40B4-BE49-F238E27FC236}">
                  <a16:creationId xmlns:a16="http://schemas.microsoft.com/office/drawing/2014/main" id="{7C7EB8B6-C796-4357-9BA0-FC70E29608A2}"/>
                </a:ext>
              </a:extLst>
            </p:cNvPr>
            <p:cNvSpPr/>
            <p:nvPr/>
          </p:nvSpPr>
          <p:spPr>
            <a:xfrm>
              <a:off x="1339674" y="5004456"/>
              <a:ext cx="198000" cy="19619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sz="1700" dirty="0"/>
                <a:t>W</a:t>
              </a:r>
            </a:p>
          </p:txBody>
        </p:sp>
        <p:sp>
          <p:nvSpPr>
            <p:cNvPr id="103" name="Elipsa 102">
              <a:extLst>
                <a:ext uri="{FF2B5EF4-FFF2-40B4-BE49-F238E27FC236}">
                  <a16:creationId xmlns:a16="http://schemas.microsoft.com/office/drawing/2014/main" id="{EB3D575F-6C24-4EB4-9ACF-81AEB1140E35}"/>
                </a:ext>
              </a:extLst>
            </p:cNvPr>
            <p:cNvSpPr/>
            <p:nvPr/>
          </p:nvSpPr>
          <p:spPr>
            <a:xfrm>
              <a:off x="5801355" y="5002488"/>
              <a:ext cx="198000" cy="19619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l-SI" dirty="0"/>
                <a:t>E</a:t>
              </a:r>
            </a:p>
          </p:txBody>
        </p:sp>
      </p:grpSp>
      <p:sp>
        <p:nvSpPr>
          <p:cNvPr id="41" name="PoljeZBesedilom 40">
            <a:extLst>
              <a:ext uri="{FF2B5EF4-FFF2-40B4-BE49-F238E27FC236}">
                <a16:creationId xmlns:a16="http://schemas.microsoft.com/office/drawing/2014/main" id="{3441F7B5-AA2D-45A5-BC5F-21DDFBA757F1}"/>
              </a:ext>
            </a:extLst>
          </p:cNvPr>
          <p:cNvSpPr txBox="1"/>
          <p:nvPr/>
        </p:nvSpPr>
        <p:spPr>
          <a:xfrm>
            <a:off x="4100982" y="2522666"/>
            <a:ext cx="509927" cy="572914"/>
          </a:xfrm>
          <a:prstGeom prst="rect">
            <a:avLst/>
          </a:prstGeom>
          <a:noFill/>
        </p:spPr>
        <p:txBody>
          <a:bodyPr wrap="square" rtlCol="0">
            <a:spAutoFit/>
          </a:bodyPr>
          <a:lstStyle/>
          <a:p>
            <a:r>
              <a:rPr lang="sl-SI" sz="3123" dirty="0">
                <a:solidFill>
                  <a:srgbClr val="FFC000"/>
                </a:solidFill>
              </a:rPr>
              <a:t>J</a:t>
            </a:r>
          </a:p>
        </p:txBody>
      </p:sp>
      <p:sp>
        <p:nvSpPr>
          <p:cNvPr id="42" name="PoljeZBesedilom 41">
            <a:extLst>
              <a:ext uri="{FF2B5EF4-FFF2-40B4-BE49-F238E27FC236}">
                <a16:creationId xmlns:a16="http://schemas.microsoft.com/office/drawing/2014/main" id="{ACDAC36B-21CC-4673-9162-3083F9AC6ACD}"/>
              </a:ext>
            </a:extLst>
          </p:cNvPr>
          <p:cNvSpPr txBox="1"/>
          <p:nvPr/>
        </p:nvSpPr>
        <p:spPr>
          <a:xfrm>
            <a:off x="6015692" y="5370814"/>
            <a:ext cx="509927" cy="572914"/>
          </a:xfrm>
          <a:prstGeom prst="rect">
            <a:avLst/>
          </a:prstGeom>
          <a:noFill/>
        </p:spPr>
        <p:txBody>
          <a:bodyPr wrap="square" rtlCol="0">
            <a:spAutoFit/>
          </a:bodyPr>
          <a:lstStyle/>
          <a:p>
            <a:r>
              <a:rPr lang="sl-SI" sz="3123" dirty="0">
                <a:solidFill>
                  <a:srgbClr val="FF0000"/>
                </a:solidFill>
              </a:rPr>
              <a:t>X</a:t>
            </a:r>
          </a:p>
        </p:txBody>
      </p:sp>
      <p:sp>
        <p:nvSpPr>
          <p:cNvPr id="43" name="PoljeZBesedilom 42">
            <a:extLst>
              <a:ext uri="{FF2B5EF4-FFF2-40B4-BE49-F238E27FC236}">
                <a16:creationId xmlns:a16="http://schemas.microsoft.com/office/drawing/2014/main" id="{D9516CEE-EE9B-4300-8332-CD60D8201764}"/>
              </a:ext>
            </a:extLst>
          </p:cNvPr>
          <p:cNvSpPr txBox="1"/>
          <p:nvPr/>
        </p:nvSpPr>
        <p:spPr>
          <a:xfrm>
            <a:off x="4042242" y="5907761"/>
            <a:ext cx="509927" cy="572914"/>
          </a:xfrm>
          <a:prstGeom prst="rect">
            <a:avLst/>
          </a:prstGeom>
          <a:noFill/>
        </p:spPr>
        <p:txBody>
          <a:bodyPr wrap="square" rtlCol="0">
            <a:spAutoFit/>
          </a:bodyPr>
          <a:lstStyle/>
          <a:p>
            <a:r>
              <a:rPr lang="sl-SI" sz="3123" dirty="0">
                <a:solidFill>
                  <a:srgbClr val="FF0000"/>
                </a:solidFill>
              </a:rPr>
              <a:t>X</a:t>
            </a:r>
          </a:p>
        </p:txBody>
      </p:sp>
      <p:sp>
        <p:nvSpPr>
          <p:cNvPr id="44" name="PoljeZBesedilom 43">
            <a:extLst>
              <a:ext uri="{FF2B5EF4-FFF2-40B4-BE49-F238E27FC236}">
                <a16:creationId xmlns:a16="http://schemas.microsoft.com/office/drawing/2014/main" id="{554D78CA-D317-464E-B725-44B71504EFE3}"/>
              </a:ext>
            </a:extLst>
          </p:cNvPr>
          <p:cNvSpPr txBox="1"/>
          <p:nvPr/>
        </p:nvSpPr>
        <p:spPr>
          <a:xfrm>
            <a:off x="898587" y="5144810"/>
            <a:ext cx="509927" cy="572914"/>
          </a:xfrm>
          <a:prstGeom prst="rect">
            <a:avLst/>
          </a:prstGeom>
          <a:noFill/>
        </p:spPr>
        <p:txBody>
          <a:bodyPr wrap="square" rtlCol="0">
            <a:spAutoFit/>
          </a:bodyPr>
          <a:lstStyle/>
          <a:p>
            <a:r>
              <a:rPr lang="sl-SI" sz="3123" dirty="0">
                <a:solidFill>
                  <a:srgbClr val="FF0000"/>
                </a:solidFill>
              </a:rPr>
              <a:t>X</a:t>
            </a:r>
          </a:p>
        </p:txBody>
      </p:sp>
    </p:spTree>
    <p:extLst>
      <p:ext uri="{BB962C8B-B14F-4D97-AF65-F5344CB8AC3E}">
        <p14:creationId xmlns:p14="http://schemas.microsoft.com/office/powerpoint/2010/main" val="1308637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4.31092E-6 -8.48953E-7 L 0.0172 -0.09041 " pathEditMode="relative" rAng="0" ptsTypes="AA">
                                      <p:cBhvr>
                                        <p:cTn id="6" dur="2000" fill="hold"/>
                                        <p:tgtEl>
                                          <p:spTgt spid="32"/>
                                        </p:tgtEl>
                                        <p:attrNameLst>
                                          <p:attrName>ppt_x</p:attrName>
                                          <p:attrName>ppt_y</p:attrName>
                                        </p:attrNameLst>
                                      </p:cBhvr>
                                      <p:rCtr x="860" y="-4520"/>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4.33297E-6 2.74531E-6 L 0.09944 0.0516 " pathEditMode="relative" rAng="0" ptsTypes="AA">
                                      <p:cBhvr>
                                        <p:cTn id="10" dur="2000" fill="hold"/>
                                        <p:tgtEl>
                                          <p:spTgt spid="35"/>
                                        </p:tgtEl>
                                        <p:attrNameLst>
                                          <p:attrName>ppt_x</p:attrName>
                                          <p:attrName>ppt_y</p:attrName>
                                        </p:attrNameLst>
                                      </p:cBhvr>
                                      <p:rCtr x="4961" y="2580"/>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grpId="0" nodeType="clickEffect">
                                  <p:stCondLst>
                                    <p:cond delay="0"/>
                                  </p:stCondLst>
                                  <p:childTnLst>
                                    <p:animMotion origin="layout" path="M 4.95039E-6 3.83682E-6 L 0.04608 0.08269 " pathEditMode="relative" rAng="0" ptsTypes="AA">
                                      <p:cBhvr>
                                        <p:cTn id="14" dur="2000" fill="hold"/>
                                        <p:tgtEl>
                                          <p:spTgt spid="25"/>
                                        </p:tgtEl>
                                        <p:attrNameLst>
                                          <p:attrName>ppt_x</p:attrName>
                                          <p:attrName>ppt_y</p:attrName>
                                        </p:attrNameLst>
                                      </p:cBhvr>
                                      <p:rCtr x="2293" y="4123"/>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1.78611E-6 -2.08379E-6 L -0.08798 -0.03197 " pathEditMode="relative" rAng="0" ptsTypes="AA">
                                      <p:cBhvr>
                                        <p:cTn id="18" dur="2000" fill="hold"/>
                                        <p:tgtEl>
                                          <p:spTgt spid="34"/>
                                        </p:tgtEl>
                                        <p:attrNameLst>
                                          <p:attrName>ppt_x</p:attrName>
                                          <p:attrName>ppt_y</p:attrName>
                                        </p:attrNameLst>
                                      </p:cBhvr>
                                      <p:rCtr x="-4410" y="-1610"/>
                                    </p:animMotion>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32"/>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35"/>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25"/>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34"/>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42" presetClass="path" presetSubtype="0" accel="50000" decel="50000" fill="hold" grpId="0" nodeType="clickEffect">
                                  <p:stCondLst>
                                    <p:cond delay="0"/>
                                  </p:stCondLst>
                                  <p:childTnLst>
                                    <p:animMotion origin="layout" path="M -1.36714E-6 3.83682E-6 L 0.08909 0.0796 " pathEditMode="relative" rAng="0" ptsTypes="AA">
                                      <p:cBhvr>
                                        <p:cTn id="32" dur="2000" fill="hold"/>
                                        <p:tgtEl>
                                          <p:spTgt spid="23"/>
                                        </p:tgtEl>
                                        <p:attrNameLst>
                                          <p:attrName>ppt_x</p:attrName>
                                          <p:attrName>ppt_y</p:attrName>
                                        </p:attrNameLst>
                                      </p:cBhvr>
                                      <p:rCtr x="4454" y="3969"/>
                                    </p:animMotion>
                                  </p:childTnLst>
                                </p:cTn>
                              </p:par>
                            </p:childTnLst>
                          </p:cTn>
                        </p:par>
                      </p:childTnLst>
                    </p:cTn>
                  </p:par>
                  <p:par>
                    <p:cTn id="33" fill="hold">
                      <p:stCondLst>
                        <p:cond delay="indefinite"/>
                      </p:stCondLst>
                      <p:childTnLst>
                        <p:par>
                          <p:cTn id="34" fill="hold">
                            <p:stCondLst>
                              <p:cond delay="0"/>
                            </p:stCondLst>
                            <p:childTnLst>
                              <p:par>
                                <p:cTn id="35" presetID="42" presetClass="path" presetSubtype="0" accel="50000" decel="50000" fill="hold" grpId="0" nodeType="clickEffect">
                                  <p:stCondLst>
                                    <p:cond delay="0"/>
                                  </p:stCondLst>
                                  <p:childTnLst>
                                    <p:animMotion origin="layout" path="M -1.78611E-6 7.828E-7 L -0.07078 0.06549 " pathEditMode="relative" rAng="0" ptsTypes="AA">
                                      <p:cBhvr>
                                        <p:cTn id="36" dur="2000" fill="hold"/>
                                        <p:tgtEl>
                                          <p:spTgt spid="31"/>
                                        </p:tgtEl>
                                        <p:attrNameLst>
                                          <p:attrName>ppt_x</p:attrName>
                                          <p:attrName>ppt_y</p:attrName>
                                        </p:attrNameLst>
                                      </p:cBhvr>
                                      <p:rCtr x="-3550" y="3264"/>
                                    </p:animMotion>
                                  </p:childTnLst>
                                </p:cTn>
                              </p:par>
                            </p:childTnLst>
                          </p:cTn>
                        </p:par>
                      </p:childTnLst>
                    </p:cTn>
                  </p:par>
                  <p:par>
                    <p:cTn id="37" fill="hold">
                      <p:stCondLst>
                        <p:cond delay="indefinite"/>
                      </p:stCondLst>
                      <p:childTnLst>
                        <p:par>
                          <p:cTn id="38" fill="hold">
                            <p:stCondLst>
                              <p:cond delay="0"/>
                            </p:stCondLst>
                            <p:childTnLst>
                              <p:par>
                                <p:cTn id="39" presetID="42" presetClass="path" presetSubtype="0" accel="50000" decel="50000" fill="hold" grpId="0" nodeType="clickEffect">
                                  <p:stCondLst>
                                    <p:cond delay="0"/>
                                  </p:stCondLst>
                                  <p:childTnLst>
                                    <p:animMotion origin="layout" path="M 4.80706E-6 -3.41786E-7 L 0.05645 -0.09019 " pathEditMode="relative" rAng="0" ptsTypes="AA">
                                      <p:cBhvr>
                                        <p:cTn id="40" dur="2000" fill="hold"/>
                                        <p:tgtEl>
                                          <p:spTgt spid="28"/>
                                        </p:tgtEl>
                                        <p:attrNameLst>
                                          <p:attrName>ppt_x</p:attrName>
                                          <p:attrName>ppt_y</p:attrName>
                                        </p:attrNameLst>
                                      </p:cBhvr>
                                      <p:rCtr x="2822" y="-4520"/>
                                    </p:animMotion>
                                  </p:childTnLst>
                                </p:cTn>
                              </p:par>
                            </p:childTnLst>
                          </p:cTn>
                        </p:par>
                      </p:childTnLst>
                    </p:cTn>
                  </p:par>
                  <p:par>
                    <p:cTn id="41" fill="hold">
                      <p:stCondLst>
                        <p:cond delay="indefinite"/>
                      </p:stCondLst>
                      <p:childTnLst>
                        <p:par>
                          <p:cTn id="42" fill="hold">
                            <p:stCondLst>
                              <p:cond delay="0"/>
                            </p:stCondLst>
                            <p:childTnLst>
                              <p:par>
                                <p:cTn id="43" presetID="42" presetClass="path" presetSubtype="0" accel="50000" decel="50000" fill="hold" grpId="0" nodeType="clickEffect">
                                  <p:stCondLst>
                                    <p:cond delay="0"/>
                                  </p:stCondLst>
                                  <p:childTnLst>
                                    <p:animMotion origin="layout" path="M -1.6097E-6 -1.11356E-6 L 0.1054 0.1021 " pathEditMode="relative" rAng="0" ptsTypes="AA">
                                      <p:cBhvr>
                                        <p:cTn id="44" dur="2000" fill="hold"/>
                                        <p:tgtEl>
                                          <p:spTgt spid="24"/>
                                        </p:tgtEl>
                                        <p:attrNameLst>
                                          <p:attrName>ppt_x</p:attrName>
                                          <p:attrName>ppt_y</p:attrName>
                                        </p:attrNameLst>
                                      </p:cBhvr>
                                      <p:rCtr x="5270" y="5094"/>
                                    </p:animMotion>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grpId="1" nodeType="clickEffect">
                                  <p:stCondLst>
                                    <p:cond delay="0"/>
                                  </p:stCondLst>
                                  <p:childTnLst>
                                    <p:set>
                                      <p:cBhvr>
                                        <p:cTn id="48" dur="1" fill="hold">
                                          <p:stCondLst>
                                            <p:cond delay="0"/>
                                          </p:stCondLst>
                                        </p:cTn>
                                        <p:tgtEl>
                                          <p:spTgt spid="23"/>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1"/>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28"/>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24"/>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42" presetClass="path" presetSubtype="0" accel="50000" decel="50000" fill="hold" grpId="0" nodeType="clickEffect">
                                  <p:stCondLst>
                                    <p:cond delay="0"/>
                                  </p:stCondLst>
                                  <p:childTnLst>
                                    <p:animMotion origin="layout" path="M -5.40243E-7 -4.64168E-6 L 0.01125 0.08446 " pathEditMode="relative" rAng="0" ptsTypes="AA">
                                      <p:cBhvr>
                                        <p:cTn id="58" dur="2000" fill="hold"/>
                                        <p:tgtEl>
                                          <p:spTgt spid="40"/>
                                        </p:tgtEl>
                                        <p:attrNameLst>
                                          <p:attrName>ppt_x</p:attrName>
                                          <p:attrName>ppt_y</p:attrName>
                                        </p:attrNameLst>
                                      </p:cBhvr>
                                      <p:rCtr x="551" y="4212"/>
                                    </p:animMotion>
                                  </p:childTnLst>
                                </p:cTn>
                              </p:par>
                            </p:childTnLst>
                          </p:cTn>
                        </p:par>
                      </p:childTnLst>
                    </p:cTn>
                  </p:par>
                  <p:par>
                    <p:cTn id="59" fill="hold">
                      <p:stCondLst>
                        <p:cond delay="indefinite"/>
                      </p:stCondLst>
                      <p:childTnLst>
                        <p:par>
                          <p:cTn id="60" fill="hold">
                            <p:stCondLst>
                              <p:cond delay="0"/>
                            </p:stCondLst>
                            <p:childTnLst>
                              <p:par>
                                <p:cTn id="61" presetID="42" presetClass="path" presetSubtype="0" accel="50000" decel="50000" fill="hold" grpId="0" nodeType="clickEffect">
                                  <p:stCondLst>
                                    <p:cond delay="0"/>
                                  </p:stCondLst>
                                  <p:childTnLst>
                                    <p:animMotion origin="layout" path="M 7.49724E-7 7.27674E-7 L -0.07078 0.0097 " pathEditMode="relative" rAng="0" ptsTypes="AA">
                                      <p:cBhvr>
                                        <p:cTn id="62" dur="2000" fill="hold"/>
                                        <p:tgtEl>
                                          <p:spTgt spid="33"/>
                                        </p:tgtEl>
                                        <p:attrNameLst>
                                          <p:attrName>ppt_x</p:attrName>
                                          <p:attrName>ppt_y</p:attrName>
                                        </p:attrNameLst>
                                      </p:cBhvr>
                                      <p:rCtr x="-3550" y="485"/>
                                    </p:animMotion>
                                  </p:childTnLst>
                                </p:cTn>
                              </p:par>
                            </p:childTnLst>
                          </p:cTn>
                        </p:par>
                      </p:childTnLst>
                    </p:cTn>
                  </p:par>
                  <p:par>
                    <p:cTn id="63" fill="hold">
                      <p:stCondLst>
                        <p:cond delay="indefinite"/>
                      </p:stCondLst>
                      <p:childTnLst>
                        <p:par>
                          <p:cTn id="64" fill="hold">
                            <p:stCondLst>
                              <p:cond delay="0"/>
                            </p:stCondLst>
                            <p:childTnLst>
                              <p:par>
                                <p:cTn id="65" presetID="42" presetClass="path" presetSubtype="0" accel="50000" decel="50000" fill="hold" grpId="0" nodeType="clickEffect">
                                  <p:stCondLst>
                                    <p:cond delay="0"/>
                                  </p:stCondLst>
                                  <p:childTnLst>
                                    <p:animMotion origin="layout" path="M 4.00221E-6 -3.41786E-7 L 0.07563 -0.0796 " pathEditMode="relative" rAng="0" ptsTypes="AA">
                                      <p:cBhvr>
                                        <p:cTn id="66" dur="2000" fill="hold"/>
                                        <p:tgtEl>
                                          <p:spTgt spid="27"/>
                                        </p:tgtEl>
                                        <p:attrNameLst>
                                          <p:attrName>ppt_x</p:attrName>
                                          <p:attrName>ppt_y</p:attrName>
                                        </p:attrNameLst>
                                      </p:cBhvr>
                                      <p:rCtr x="3771" y="-3991"/>
                                    </p:animMotion>
                                  </p:childTnLst>
                                </p:cTn>
                              </p:par>
                            </p:childTnLst>
                          </p:cTn>
                        </p:par>
                      </p:childTnLst>
                    </p:cTn>
                  </p:par>
                  <p:par>
                    <p:cTn id="67" fill="hold">
                      <p:stCondLst>
                        <p:cond delay="indefinite"/>
                      </p:stCondLst>
                      <p:childTnLst>
                        <p:par>
                          <p:cTn id="68" fill="hold">
                            <p:stCondLst>
                              <p:cond delay="0"/>
                            </p:stCondLst>
                            <p:childTnLst>
                              <p:par>
                                <p:cTn id="69" presetID="42" presetClass="path" presetSubtype="0" accel="50000" decel="50000" fill="hold" grpId="0" nodeType="clickEffect">
                                  <p:stCondLst>
                                    <p:cond delay="0"/>
                                  </p:stCondLst>
                                  <p:childTnLst>
                                    <p:animMotion origin="layout" path="M 4.33297E-6 1.67585E-6 L 0.10826 -0.00309 " pathEditMode="relative" rAng="0" ptsTypes="AA">
                                      <p:cBhvr>
                                        <p:cTn id="70" dur="2000" fill="hold"/>
                                        <p:tgtEl>
                                          <p:spTgt spid="37"/>
                                        </p:tgtEl>
                                        <p:attrNameLst>
                                          <p:attrName>ppt_x</p:attrName>
                                          <p:attrName>ppt_y</p:attrName>
                                        </p:attrNameLst>
                                      </p:cBhvr>
                                      <p:rCtr x="5402" y="-154"/>
                                    </p:animMotion>
                                  </p:childTnLst>
                                </p:cTn>
                              </p:par>
                            </p:childTnLst>
                          </p:cTn>
                        </p:par>
                      </p:childTnLst>
                    </p:cTn>
                  </p:par>
                  <p:par>
                    <p:cTn id="71" fill="hold">
                      <p:stCondLst>
                        <p:cond delay="indefinite"/>
                      </p:stCondLst>
                      <p:childTnLst>
                        <p:par>
                          <p:cTn id="72" fill="hold">
                            <p:stCondLst>
                              <p:cond delay="0"/>
                            </p:stCondLst>
                            <p:childTnLst>
                              <p:par>
                                <p:cTn id="73" presetID="1" presetClass="exit" presetSubtype="0" fill="hold" grpId="1" nodeType="clickEffect">
                                  <p:stCondLst>
                                    <p:cond delay="0"/>
                                  </p:stCondLst>
                                  <p:childTnLst>
                                    <p:set>
                                      <p:cBhvr>
                                        <p:cTn id="74" dur="1" fill="hold">
                                          <p:stCondLst>
                                            <p:cond delay="0"/>
                                          </p:stCondLst>
                                        </p:cTn>
                                        <p:tgtEl>
                                          <p:spTgt spid="40"/>
                                        </p:tgtEl>
                                        <p:attrNameLst>
                                          <p:attrName>style.visibility</p:attrName>
                                        </p:attrNameLst>
                                      </p:cBhvr>
                                      <p:to>
                                        <p:strVal val="hidden"/>
                                      </p:to>
                                    </p:set>
                                  </p:childTnLst>
                                </p:cTn>
                              </p:par>
                              <p:par>
                                <p:cTn id="75" presetID="1" presetClass="exit" presetSubtype="0" fill="hold" grpId="1" nodeType="withEffect">
                                  <p:stCondLst>
                                    <p:cond delay="0"/>
                                  </p:stCondLst>
                                  <p:childTnLst>
                                    <p:set>
                                      <p:cBhvr>
                                        <p:cTn id="76" dur="1" fill="hold">
                                          <p:stCondLst>
                                            <p:cond delay="0"/>
                                          </p:stCondLst>
                                        </p:cTn>
                                        <p:tgtEl>
                                          <p:spTgt spid="33"/>
                                        </p:tgtEl>
                                        <p:attrNameLst>
                                          <p:attrName>style.visibility</p:attrName>
                                        </p:attrNameLst>
                                      </p:cBhvr>
                                      <p:to>
                                        <p:strVal val="hidden"/>
                                      </p:to>
                                    </p:set>
                                  </p:childTnLst>
                                </p:cTn>
                              </p:par>
                              <p:par>
                                <p:cTn id="77" presetID="1" presetClass="exit" presetSubtype="0" fill="hold" grpId="1" nodeType="withEffect">
                                  <p:stCondLst>
                                    <p:cond delay="0"/>
                                  </p:stCondLst>
                                  <p:childTnLst>
                                    <p:set>
                                      <p:cBhvr>
                                        <p:cTn id="78" dur="1" fill="hold">
                                          <p:stCondLst>
                                            <p:cond delay="0"/>
                                          </p:stCondLst>
                                        </p:cTn>
                                        <p:tgtEl>
                                          <p:spTgt spid="27"/>
                                        </p:tgtEl>
                                        <p:attrNameLst>
                                          <p:attrName>style.visibility</p:attrName>
                                        </p:attrNameLst>
                                      </p:cBhvr>
                                      <p:to>
                                        <p:strVal val="hidden"/>
                                      </p:to>
                                    </p:set>
                                  </p:childTnLst>
                                </p:cTn>
                              </p:par>
                              <p:par>
                                <p:cTn id="79" presetID="1" presetClass="exit" presetSubtype="0" fill="hold" grpId="1" nodeType="withEffect">
                                  <p:stCondLst>
                                    <p:cond delay="0"/>
                                  </p:stCondLst>
                                  <p:childTnLst>
                                    <p:set>
                                      <p:cBhvr>
                                        <p:cTn id="80" dur="1" fill="hold">
                                          <p:stCondLst>
                                            <p:cond delay="0"/>
                                          </p:stCondLst>
                                        </p:cTn>
                                        <p:tgtEl>
                                          <p:spTgt spid="37"/>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42" presetClass="path" presetSubtype="0" accel="50000" decel="50000" fill="hold" grpId="0" nodeType="clickEffect">
                                  <p:stCondLst>
                                    <p:cond delay="0"/>
                                  </p:stCondLst>
                                  <p:childTnLst>
                                    <p:animMotion origin="layout" path="M 1.14664E-6 1.54355E-6 L -0.043 -0.09372 " pathEditMode="relative" rAng="0" ptsTypes="AA">
                                      <p:cBhvr>
                                        <p:cTn id="84" dur="2000" fill="hold"/>
                                        <p:tgtEl>
                                          <p:spTgt spid="89"/>
                                        </p:tgtEl>
                                        <p:attrNameLst>
                                          <p:attrName>ppt_x</p:attrName>
                                          <p:attrName>ppt_y</p:attrName>
                                        </p:attrNameLst>
                                      </p:cBhvr>
                                      <p:rCtr x="-2161" y="-4697"/>
                                    </p:animMotion>
                                  </p:childTnLst>
                                </p:cTn>
                              </p:par>
                            </p:childTnLst>
                          </p:cTn>
                        </p:par>
                      </p:childTnLst>
                    </p:cTn>
                  </p:par>
                  <p:par>
                    <p:cTn id="85" fill="hold">
                      <p:stCondLst>
                        <p:cond delay="indefinite"/>
                      </p:stCondLst>
                      <p:childTnLst>
                        <p:par>
                          <p:cTn id="86" fill="hold">
                            <p:stCondLst>
                              <p:cond delay="0"/>
                            </p:stCondLst>
                            <p:childTnLst>
                              <p:par>
                                <p:cTn id="87" presetID="42" presetClass="path" presetSubtype="0" accel="50000" decel="50000" fill="hold" grpId="0" nodeType="clickEffect">
                                  <p:stCondLst>
                                    <p:cond delay="0"/>
                                  </p:stCondLst>
                                  <p:childTnLst>
                                    <p:animMotion origin="layout" path="M 4.33297E-6 3.88093E-6 L 0.11819 -0.07476 " pathEditMode="relative" rAng="0" ptsTypes="AA">
                                      <p:cBhvr>
                                        <p:cTn id="88" dur="2000" fill="hold"/>
                                        <p:tgtEl>
                                          <p:spTgt spid="92"/>
                                        </p:tgtEl>
                                        <p:attrNameLst>
                                          <p:attrName>ppt_x</p:attrName>
                                          <p:attrName>ppt_y</p:attrName>
                                        </p:attrNameLst>
                                      </p:cBhvr>
                                      <p:rCtr x="5910" y="-3749"/>
                                    </p:animMotion>
                                  </p:childTnLst>
                                </p:cTn>
                              </p:par>
                            </p:childTnLst>
                          </p:cTn>
                        </p:par>
                      </p:childTnLst>
                    </p:cTn>
                  </p:par>
                  <p:par>
                    <p:cTn id="89" fill="hold">
                      <p:stCondLst>
                        <p:cond delay="indefinite"/>
                      </p:stCondLst>
                      <p:childTnLst>
                        <p:par>
                          <p:cTn id="90" fill="hold">
                            <p:stCondLst>
                              <p:cond delay="0"/>
                            </p:stCondLst>
                            <p:childTnLst>
                              <p:par>
                                <p:cTn id="91" presetID="42" presetClass="path" presetSubtype="0" accel="50000" decel="50000" fill="hold" grpId="0" nodeType="clickEffect">
                                  <p:stCondLst>
                                    <p:cond delay="0"/>
                                  </p:stCondLst>
                                  <p:childTnLst>
                                    <p:animMotion origin="layout" path="M -1.66483E-6 2.82249E-6 L -0.08379 0.08335 " pathEditMode="relative" rAng="0" ptsTypes="AA">
                                      <p:cBhvr>
                                        <p:cTn id="92" dur="2000" fill="hold"/>
                                        <p:tgtEl>
                                          <p:spTgt spid="41"/>
                                        </p:tgtEl>
                                        <p:attrNameLst>
                                          <p:attrName>ppt_x</p:attrName>
                                          <p:attrName>ppt_y</p:attrName>
                                        </p:attrNameLst>
                                      </p:cBhvr>
                                      <p:rCtr x="-4190" y="4168"/>
                                    </p:animMotion>
                                  </p:childTnLst>
                                </p:cTn>
                              </p:par>
                            </p:childTnLst>
                          </p:cTn>
                        </p:par>
                      </p:childTnLst>
                    </p:cTn>
                  </p:par>
                  <p:par>
                    <p:cTn id="93" fill="hold">
                      <p:stCondLst>
                        <p:cond delay="indefinite"/>
                      </p:stCondLst>
                      <p:childTnLst>
                        <p:par>
                          <p:cTn id="94" fill="hold">
                            <p:stCondLst>
                              <p:cond delay="0"/>
                            </p:stCondLst>
                            <p:childTnLst>
                              <p:par>
                                <p:cTn id="95" presetID="42" presetClass="path" presetSubtype="0" accel="50000" decel="50000" fill="hold" grpId="0" nodeType="clickEffect">
                                  <p:stCondLst>
                                    <p:cond delay="0"/>
                                  </p:stCondLst>
                                  <p:childTnLst>
                                    <p:animMotion origin="layout" path="M -1.78611E-6 -3.88093E-6 L -0.08489 -0.06262 " pathEditMode="relative" rAng="0" ptsTypes="AA">
                                      <p:cBhvr>
                                        <p:cTn id="96" dur="2000" fill="hold"/>
                                        <p:tgtEl>
                                          <p:spTgt spid="39"/>
                                        </p:tgtEl>
                                        <p:attrNameLst>
                                          <p:attrName>ppt_x</p:attrName>
                                          <p:attrName>ppt_y</p:attrName>
                                        </p:attrNameLst>
                                      </p:cBhvr>
                                      <p:rCtr x="-4256" y="-3131"/>
                                    </p:animMotion>
                                  </p:childTnLst>
                                </p:cTn>
                              </p:par>
                            </p:childTnLst>
                          </p:cTn>
                        </p:par>
                      </p:childTnLst>
                    </p:cTn>
                  </p:par>
                  <p:par>
                    <p:cTn id="97" fill="hold">
                      <p:stCondLst>
                        <p:cond delay="indefinite"/>
                      </p:stCondLst>
                      <p:childTnLst>
                        <p:par>
                          <p:cTn id="98" fill="hold">
                            <p:stCondLst>
                              <p:cond delay="0"/>
                            </p:stCondLst>
                            <p:childTnLst>
                              <p:par>
                                <p:cTn id="99" presetID="1" presetClass="exit" presetSubtype="0" fill="hold" grpId="1" nodeType="clickEffect">
                                  <p:stCondLst>
                                    <p:cond delay="0"/>
                                  </p:stCondLst>
                                  <p:childTnLst>
                                    <p:set>
                                      <p:cBhvr>
                                        <p:cTn id="100" dur="1" fill="hold">
                                          <p:stCondLst>
                                            <p:cond delay="0"/>
                                          </p:stCondLst>
                                        </p:cTn>
                                        <p:tgtEl>
                                          <p:spTgt spid="89"/>
                                        </p:tgtEl>
                                        <p:attrNameLst>
                                          <p:attrName>style.visibility</p:attrName>
                                        </p:attrNameLst>
                                      </p:cBhvr>
                                      <p:to>
                                        <p:strVal val="hidden"/>
                                      </p:to>
                                    </p:set>
                                  </p:childTnLst>
                                </p:cTn>
                              </p:par>
                              <p:par>
                                <p:cTn id="101" presetID="1" presetClass="exit" presetSubtype="0" fill="hold" grpId="1" nodeType="withEffect">
                                  <p:stCondLst>
                                    <p:cond delay="0"/>
                                  </p:stCondLst>
                                  <p:childTnLst>
                                    <p:set>
                                      <p:cBhvr>
                                        <p:cTn id="102" dur="1" fill="hold">
                                          <p:stCondLst>
                                            <p:cond delay="0"/>
                                          </p:stCondLst>
                                        </p:cTn>
                                        <p:tgtEl>
                                          <p:spTgt spid="92"/>
                                        </p:tgtEl>
                                        <p:attrNameLst>
                                          <p:attrName>style.visibility</p:attrName>
                                        </p:attrNameLst>
                                      </p:cBhvr>
                                      <p:to>
                                        <p:strVal val="hidden"/>
                                      </p:to>
                                    </p:set>
                                  </p:childTnLst>
                                </p:cTn>
                              </p:par>
                              <p:par>
                                <p:cTn id="103" presetID="1" presetClass="exit" presetSubtype="0" fill="hold" grpId="1" nodeType="withEffect">
                                  <p:stCondLst>
                                    <p:cond delay="0"/>
                                  </p:stCondLst>
                                  <p:childTnLst>
                                    <p:set>
                                      <p:cBhvr>
                                        <p:cTn id="104" dur="1" fill="hold">
                                          <p:stCondLst>
                                            <p:cond delay="0"/>
                                          </p:stCondLst>
                                        </p:cTn>
                                        <p:tgtEl>
                                          <p:spTgt spid="41"/>
                                        </p:tgtEl>
                                        <p:attrNameLst>
                                          <p:attrName>style.visibility</p:attrName>
                                        </p:attrNameLst>
                                      </p:cBhvr>
                                      <p:to>
                                        <p:strVal val="hidden"/>
                                      </p:to>
                                    </p:set>
                                  </p:childTnLst>
                                </p:cTn>
                              </p:par>
                              <p:par>
                                <p:cTn id="105" presetID="1" presetClass="exit" presetSubtype="0" fill="hold" grpId="1" nodeType="withEffect">
                                  <p:stCondLst>
                                    <p:cond delay="0"/>
                                  </p:stCondLst>
                                  <p:childTnLst>
                                    <p:set>
                                      <p:cBhvr>
                                        <p:cTn id="106" dur="1" fill="hold">
                                          <p:stCondLst>
                                            <p:cond delay="0"/>
                                          </p:stCondLst>
                                        </p:cTn>
                                        <p:tgtEl>
                                          <p:spTgt spid="39"/>
                                        </p:tgtEl>
                                        <p:attrNameLst>
                                          <p:attrName>style.visibility</p:attrName>
                                        </p:attrNameLst>
                                      </p:cBhvr>
                                      <p:to>
                                        <p:strVal val="hidden"/>
                                      </p:to>
                                    </p:set>
                                  </p:childTnLst>
                                </p:cTn>
                              </p:par>
                            </p:childTnLst>
                          </p:cTn>
                        </p:par>
                      </p:childTnLst>
                    </p:cTn>
                  </p:par>
                  <p:par>
                    <p:cTn id="107" fill="hold">
                      <p:stCondLst>
                        <p:cond delay="indefinite"/>
                      </p:stCondLst>
                      <p:childTnLst>
                        <p:par>
                          <p:cTn id="108" fill="hold">
                            <p:stCondLst>
                              <p:cond delay="0"/>
                            </p:stCondLst>
                            <p:childTnLst>
                              <p:par>
                                <p:cTn id="109" presetID="42" presetClass="path" presetSubtype="0" accel="50000" decel="50000" fill="hold" grpId="0" nodeType="clickEffect">
                                  <p:stCondLst>
                                    <p:cond delay="0"/>
                                  </p:stCondLst>
                                  <p:childTnLst>
                                    <p:animMotion origin="layout" path="M 4.55347E-6 1.30099E-6 L -0.0408 0.0796 " pathEditMode="relative" rAng="0" ptsTypes="AA">
                                      <p:cBhvr>
                                        <p:cTn id="110" dur="2000" fill="hold"/>
                                        <p:tgtEl>
                                          <p:spTgt spid="29"/>
                                        </p:tgtEl>
                                        <p:attrNameLst>
                                          <p:attrName>ppt_x</p:attrName>
                                          <p:attrName>ppt_y</p:attrName>
                                        </p:attrNameLst>
                                      </p:cBhvr>
                                      <p:rCtr x="-2051" y="3969"/>
                                    </p:animMotion>
                                  </p:childTnLst>
                                </p:cTn>
                              </p:par>
                            </p:childTnLst>
                          </p:cTn>
                        </p:par>
                      </p:childTnLst>
                    </p:cTn>
                  </p:par>
                  <p:par>
                    <p:cTn id="111" fill="hold">
                      <p:stCondLst>
                        <p:cond delay="indefinite"/>
                      </p:stCondLst>
                      <p:childTnLst>
                        <p:par>
                          <p:cTn id="112" fill="hold">
                            <p:stCondLst>
                              <p:cond delay="0"/>
                            </p:stCondLst>
                            <p:childTnLst>
                              <p:par>
                                <p:cTn id="113" presetID="42" presetClass="path" presetSubtype="0" accel="50000" decel="50000" fill="hold" grpId="0" nodeType="clickEffect">
                                  <p:stCondLst>
                                    <p:cond delay="0"/>
                                  </p:stCondLst>
                                  <p:childTnLst>
                                    <p:animMotion origin="layout" path="M -1.78611E-6 3.52811E-6 L -0.08379 -0.1118 " pathEditMode="relative" rAng="0" ptsTypes="AA">
                                      <p:cBhvr>
                                        <p:cTn id="114" dur="2000" fill="hold"/>
                                        <p:tgtEl>
                                          <p:spTgt spid="90"/>
                                        </p:tgtEl>
                                        <p:attrNameLst>
                                          <p:attrName>ppt_x</p:attrName>
                                          <p:attrName>ppt_y</p:attrName>
                                        </p:attrNameLst>
                                      </p:cBhvr>
                                      <p:rCtr x="-4190" y="-5601"/>
                                    </p:animMotion>
                                  </p:childTnLst>
                                </p:cTn>
                              </p:par>
                            </p:childTnLst>
                          </p:cTn>
                        </p:par>
                      </p:childTnLst>
                    </p:cTn>
                  </p:par>
                  <p:par>
                    <p:cTn id="115" fill="hold">
                      <p:stCondLst>
                        <p:cond delay="indefinite"/>
                      </p:stCondLst>
                      <p:childTnLst>
                        <p:par>
                          <p:cTn id="116" fill="hold">
                            <p:stCondLst>
                              <p:cond delay="0"/>
                            </p:stCondLst>
                            <p:childTnLst>
                              <p:par>
                                <p:cTn id="117" presetID="42" presetClass="path" presetSubtype="0" accel="50000" decel="50000" fill="hold" grpId="0" nodeType="clickEffect">
                                  <p:stCondLst>
                                    <p:cond delay="0"/>
                                  </p:stCondLst>
                                  <p:childTnLst>
                                    <p:animMotion origin="layout" path="M -2.89967E-6 1.54355E-6 L -0.07122 -0.09372 " pathEditMode="relative" rAng="0" ptsTypes="AA">
                                      <p:cBhvr>
                                        <p:cTn id="118" dur="2000" fill="hold"/>
                                        <p:tgtEl>
                                          <p:spTgt spid="43"/>
                                        </p:tgtEl>
                                        <p:attrNameLst>
                                          <p:attrName>ppt_x</p:attrName>
                                          <p:attrName>ppt_y</p:attrName>
                                        </p:attrNameLst>
                                      </p:cBhvr>
                                      <p:rCtr x="-3572" y="-4697"/>
                                    </p:animMotion>
                                  </p:childTnLst>
                                </p:cTn>
                              </p:par>
                            </p:childTnLst>
                          </p:cTn>
                        </p:par>
                      </p:childTnLst>
                    </p:cTn>
                  </p:par>
                  <p:par>
                    <p:cTn id="119" fill="hold">
                      <p:stCondLst>
                        <p:cond delay="indefinite"/>
                      </p:stCondLst>
                      <p:childTnLst>
                        <p:par>
                          <p:cTn id="120" fill="hold">
                            <p:stCondLst>
                              <p:cond delay="0"/>
                            </p:stCondLst>
                            <p:childTnLst>
                              <p:par>
                                <p:cTn id="121" presetID="42" presetClass="path" presetSubtype="0" accel="50000" decel="50000" fill="hold" grpId="0" nodeType="clickEffect">
                                  <p:stCondLst>
                                    <p:cond delay="0"/>
                                  </p:stCondLst>
                                  <p:childTnLst>
                                    <p:animMotion origin="layout" path="M 4.18964E-7 4.80706E-6 L 0.12084 -0.04322 " pathEditMode="relative" rAng="0" ptsTypes="AA">
                                      <p:cBhvr>
                                        <p:cTn id="122" dur="2000" fill="hold"/>
                                        <p:tgtEl>
                                          <p:spTgt spid="91"/>
                                        </p:tgtEl>
                                        <p:attrNameLst>
                                          <p:attrName>ppt_x</p:attrName>
                                          <p:attrName>ppt_y</p:attrName>
                                        </p:attrNameLst>
                                      </p:cBhvr>
                                      <p:rCtr x="6042" y="-2161"/>
                                    </p:animMotion>
                                  </p:childTnLst>
                                </p:cTn>
                              </p:par>
                            </p:childTnLst>
                          </p:cTn>
                        </p:par>
                      </p:childTnLst>
                    </p:cTn>
                  </p:par>
                  <p:par>
                    <p:cTn id="123" fill="hold">
                      <p:stCondLst>
                        <p:cond delay="indefinite"/>
                      </p:stCondLst>
                      <p:childTnLst>
                        <p:par>
                          <p:cTn id="124" fill="hold">
                            <p:stCondLst>
                              <p:cond delay="0"/>
                            </p:stCondLst>
                            <p:childTnLst>
                              <p:par>
                                <p:cTn id="125" presetID="1" presetClass="exit" presetSubtype="0" fill="hold" grpId="1" nodeType="clickEffect">
                                  <p:stCondLst>
                                    <p:cond delay="0"/>
                                  </p:stCondLst>
                                  <p:childTnLst>
                                    <p:set>
                                      <p:cBhvr>
                                        <p:cTn id="126" dur="1" fill="hold">
                                          <p:stCondLst>
                                            <p:cond delay="0"/>
                                          </p:stCondLst>
                                        </p:cTn>
                                        <p:tgtEl>
                                          <p:spTgt spid="29"/>
                                        </p:tgtEl>
                                        <p:attrNameLst>
                                          <p:attrName>style.visibility</p:attrName>
                                        </p:attrNameLst>
                                      </p:cBhvr>
                                      <p:to>
                                        <p:strVal val="hidden"/>
                                      </p:to>
                                    </p:set>
                                  </p:childTnLst>
                                </p:cTn>
                              </p:par>
                              <p:par>
                                <p:cTn id="127" presetID="1" presetClass="exit" presetSubtype="0" fill="hold" grpId="1" nodeType="withEffect">
                                  <p:stCondLst>
                                    <p:cond delay="0"/>
                                  </p:stCondLst>
                                  <p:childTnLst>
                                    <p:set>
                                      <p:cBhvr>
                                        <p:cTn id="128" dur="1" fill="hold">
                                          <p:stCondLst>
                                            <p:cond delay="0"/>
                                          </p:stCondLst>
                                        </p:cTn>
                                        <p:tgtEl>
                                          <p:spTgt spid="90"/>
                                        </p:tgtEl>
                                        <p:attrNameLst>
                                          <p:attrName>style.visibility</p:attrName>
                                        </p:attrNameLst>
                                      </p:cBhvr>
                                      <p:to>
                                        <p:strVal val="hidden"/>
                                      </p:to>
                                    </p:set>
                                  </p:childTnLst>
                                </p:cTn>
                              </p:par>
                              <p:par>
                                <p:cTn id="129" presetID="1" presetClass="exit" presetSubtype="0" fill="hold" grpId="1" nodeType="withEffect">
                                  <p:stCondLst>
                                    <p:cond delay="0"/>
                                  </p:stCondLst>
                                  <p:childTnLst>
                                    <p:set>
                                      <p:cBhvr>
                                        <p:cTn id="130" dur="1" fill="hold">
                                          <p:stCondLst>
                                            <p:cond delay="0"/>
                                          </p:stCondLst>
                                        </p:cTn>
                                        <p:tgtEl>
                                          <p:spTgt spid="43"/>
                                        </p:tgtEl>
                                        <p:attrNameLst>
                                          <p:attrName>style.visibility</p:attrName>
                                        </p:attrNameLst>
                                      </p:cBhvr>
                                      <p:to>
                                        <p:strVal val="hidden"/>
                                      </p:to>
                                    </p:set>
                                  </p:childTnLst>
                                </p:cTn>
                              </p:par>
                              <p:par>
                                <p:cTn id="131" presetID="1" presetClass="exit" presetSubtype="0" fill="hold" grpId="1" nodeType="withEffect">
                                  <p:stCondLst>
                                    <p:cond delay="0"/>
                                  </p:stCondLst>
                                  <p:childTnLst>
                                    <p:set>
                                      <p:cBhvr>
                                        <p:cTn id="132" dur="1" fill="hold">
                                          <p:stCondLst>
                                            <p:cond delay="0"/>
                                          </p:stCondLst>
                                        </p:cTn>
                                        <p:tgtEl>
                                          <p:spTgt spid="91"/>
                                        </p:tgtEl>
                                        <p:attrNameLst>
                                          <p:attrName>style.visibility</p:attrName>
                                        </p:attrNameLst>
                                      </p:cBhvr>
                                      <p:to>
                                        <p:strVal val="hidden"/>
                                      </p:to>
                                    </p:set>
                                  </p:childTnLst>
                                </p:cTn>
                              </p:par>
                            </p:childTnLst>
                          </p:cTn>
                        </p:par>
                      </p:childTnLst>
                    </p:cTn>
                  </p:par>
                  <p:par>
                    <p:cTn id="133" fill="hold">
                      <p:stCondLst>
                        <p:cond delay="indefinite"/>
                      </p:stCondLst>
                      <p:childTnLst>
                        <p:par>
                          <p:cTn id="134" fill="hold">
                            <p:stCondLst>
                              <p:cond delay="0"/>
                            </p:stCondLst>
                            <p:childTnLst>
                              <p:par>
                                <p:cTn id="135" presetID="42" presetClass="path" presetSubtype="0" accel="50000" decel="50000" fill="hold" grpId="0" nodeType="clickEffect">
                                  <p:stCondLst>
                                    <p:cond delay="0"/>
                                  </p:stCondLst>
                                  <p:childTnLst>
                                    <p:animMotion origin="layout" path="M -4.44322E-6 3.83682E-6 L -0.01499 0.0796 " pathEditMode="relative" rAng="0" ptsTypes="AA">
                                      <p:cBhvr>
                                        <p:cTn id="136" dur="2000" fill="hold"/>
                                        <p:tgtEl>
                                          <p:spTgt spid="30"/>
                                        </p:tgtEl>
                                        <p:attrNameLst>
                                          <p:attrName>ppt_x</p:attrName>
                                          <p:attrName>ppt_y</p:attrName>
                                        </p:attrNameLst>
                                      </p:cBhvr>
                                      <p:rCtr x="-750" y="3969"/>
                                    </p:animMotion>
                                  </p:childTnLst>
                                </p:cTn>
                              </p:par>
                            </p:childTnLst>
                          </p:cTn>
                        </p:par>
                      </p:childTnLst>
                    </p:cTn>
                  </p:par>
                  <p:par>
                    <p:cTn id="137" fill="hold">
                      <p:stCondLst>
                        <p:cond delay="indefinite"/>
                      </p:stCondLst>
                      <p:childTnLst>
                        <p:par>
                          <p:cTn id="138" fill="hold">
                            <p:stCondLst>
                              <p:cond delay="0"/>
                            </p:stCondLst>
                            <p:childTnLst>
                              <p:par>
                                <p:cTn id="139" presetID="42" presetClass="path" presetSubtype="0" accel="50000" decel="50000" fill="hold" grpId="0" nodeType="clickEffect">
                                  <p:stCondLst>
                                    <p:cond delay="0"/>
                                  </p:stCondLst>
                                  <p:childTnLst>
                                    <p:animMotion origin="layout" path="M -3.30761E-6 2.96582E-6 L -0.08225 -0.15105 " pathEditMode="relative" rAng="0" ptsTypes="AA">
                                      <p:cBhvr>
                                        <p:cTn id="140" dur="2000" fill="hold"/>
                                        <p:tgtEl>
                                          <p:spTgt spid="42"/>
                                        </p:tgtEl>
                                        <p:attrNameLst>
                                          <p:attrName>ppt_x</p:attrName>
                                          <p:attrName>ppt_y</p:attrName>
                                        </p:attrNameLst>
                                      </p:cBhvr>
                                      <p:rCtr x="-4123" y="-7563"/>
                                    </p:animMotion>
                                  </p:childTnLst>
                                </p:cTn>
                              </p:par>
                            </p:childTnLst>
                          </p:cTn>
                        </p:par>
                      </p:childTnLst>
                    </p:cTn>
                  </p:par>
                  <p:par>
                    <p:cTn id="141" fill="hold">
                      <p:stCondLst>
                        <p:cond delay="indefinite"/>
                      </p:stCondLst>
                      <p:childTnLst>
                        <p:par>
                          <p:cTn id="142" fill="hold">
                            <p:stCondLst>
                              <p:cond delay="0"/>
                            </p:stCondLst>
                            <p:childTnLst>
                              <p:par>
                                <p:cTn id="143" presetID="42" presetClass="path" presetSubtype="0" accel="50000" decel="50000" fill="hold" grpId="0" nodeType="clickEffect">
                                  <p:stCondLst>
                                    <p:cond delay="0"/>
                                  </p:stCondLst>
                                  <p:childTnLst>
                                    <p:animMotion origin="layout" path="M 1.78611E-6 1.54355E-6 L -0.00397 -0.08269 " pathEditMode="relative" rAng="0" ptsTypes="AA">
                                      <p:cBhvr>
                                        <p:cTn id="144" dur="2000" fill="hold"/>
                                        <p:tgtEl>
                                          <p:spTgt spid="38"/>
                                        </p:tgtEl>
                                        <p:attrNameLst>
                                          <p:attrName>ppt_x</p:attrName>
                                          <p:attrName>ppt_y</p:attrName>
                                        </p:attrNameLst>
                                      </p:cBhvr>
                                      <p:rCtr x="-198" y="-4146"/>
                                    </p:animMotion>
                                  </p:childTnLst>
                                </p:cTn>
                              </p:par>
                            </p:childTnLst>
                          </p:cTn>
                        </p:par>
                      </p:childTnLst>
                    </p:cTn>
                  </p:par>
                  <p:par>
                    <p:cTn id="145" fill="hold">
                      <p:stCondLst>
                        <p:cond delay="indefinite"/>
                      </p:stCondLst>
                      <p:childTnLst>
                        <p:par>
                          <p:cTn id="146" fill="hold">
                            <p:stCondLst>
                              <p:cond delay="0"/>
                            </p:stCondLst>
                            <p:childTnLst>
                              <p:par>
                                <p:cTn id="147" presetID="42" presetClass="path" presetSubtype="0" accel="50000" decel="50000" fill="hold" grpId="0" nodeType="clickEffect">
                                  <p:stCondLst>
                                    <p:cond delay="0"/>
                                  </p:stCondLst>
                                  <p:childTnLst>
                                    <p:animMotion origin="layout" path="M 1.79713E-6 4.98346E-6 L 0.10077 -0.10475 " pathEditMode="relative" rAng="0" ptsTypes="AA">
                                      <p:cBhvr>
                                        <p:cTn id="148" dur="2000" fill="hold"/>
                                        <p:tgtEl>
                                          <p:spTgt spid="44"/>
                                        </p:tgtEl>
                                        <p:attrNameLst>
                                          <p:attrName>ppt_x</p:attrName>
                                          <p:attrName>ppt_y</p:attrName>
                                        </p:attrNameLst>
                                      </p:cBhvr>
                                      <p:rCtr x="5028" y="-5248"/>
                                    </p:animMotion>
                                  </p:childTnLst>
                                </p:cTn>
                              </p:par>
                            </p:childTnLst>
                          </p:cTn>
                        </p:par>
                      </p:childTnLst>
                    </p:cTn>
                  </p:par>
                  <p:par>
                    <p:cTn id="149" fill="hold">
                      <p:stCondLst>
                        <p:cond delay="indefinite"/>
                      </p:stCondLst>
                      <p:childTnLst>
                        <p:par>
                          <p:cTn id="150" fill="hold">
                            <p:stCondLst>
                              <p:cond delay="0"/>
                            </p:stCondLst>
                            <p:childTnLst>
                              <p:par>
                                <p:cTn id="151" presetID="1" presetClass="exit" presetSubtype="0" fill="hold" grpId="1" nodeType="clickEffect">
                                  <p:stCondLst>
                                    <p:cond delay="0"/>
                                  </p:stCondLst>
                                  <p:childTnLst>
                                    <p:set>
                                      <p:cBhvr>
                                        <p:cTn id="152" dur="1" fill="hold">
                                          <p:stCondLst>
                                            <p:cond delay="0"/>
                                          </p:stCondLst>
                                        </p:cTn>
                                        <p:tgtEl>
                                          <p:spTgt spid="30"/>
                                        </p:tgtEl>
                                        <p:attrNameLst>
                                          <p:attrName>style.visibility</p:attrName>
                                        </p:attrNameLst>
                                      </p:cBhvr>
                                      <p:to>
                                        <p:strVal val="hidden"/>
                                      </p:to>
                                    </p:set>
                                  </p:childTnLst>
                                </p:cTn>
                              </p:par>
                              <p:par>
                                <p:cTn id="153" presetID="1" presetClass="exit" presetSubtype="0" fill="hold" grpId="1" nodeType="withEffect">
                                  <p:stCondLst>
                                    <p:cond delay="0"/>
                                  </p:stCondLst>
                                  <p:childTnLst>
                                    <p:set>
                                      <p:cBhvr>
                                        <p:cTn id="154" dur="1" fill="hold">
                                          <p:stCondLst>
                                            <p:cond delay="0"/>
                                          </p:stCondLst>
                                        </p:cTn>
                                        <p:tgtEl>
                                          <p:spTgt spid="42"/>
                                        </p:tgtEl>
                                        <p:attrNameLst>
                                          <p:attrName>style.visibility</p:attrName>
                                        </p:attrNameLst>
                                      </p:cBhvr>
                                      <p:to>
                                        <p:strVal val="hidden"/>
                                      </p:to>
                                    </p:set>
                                  </p:childTnLst>
                                </p:cTn>
                              </p:par>
                              <p:par>
                                <p:cTn id="155" presetID="1" presetClass="exit" presetSubtype="0" fill="hold" grpId="1" nodeType="withEffect">
                                  <p:stCondLst>
                                    <p:cond delay="0"/>
                                  </p:stCondLst>
                                  <p:childTnLst>
                                    <p:set>
                                      <p:cBhvr>
                                        <p:cTn id="156" dur="1" fill="hold">
                                          <p:stCondLst>
                                            <p:cond delay="0"/>
                                          </p:stCondLst>
                                        </p:cTn>
                                        <p:tgtEl>
                                          <p:spTgt spid="38"/>
                                        </p:tgtEl>
                                        <p:attrNameLst>
                                          <p:attrName>style.visibility</p:attrName>
                                        </p:attrNameLst>
                                      </p:cBhvr>
                                      <p:to>
                                        <p:strVal val="hidden"/>
                                      </p:to>
                                    </p:set>
                                  </p:childTnLst>
                                </p:cTn>
                              </p:par>
                              <p:par>
                                <p:cTn id="157" presetID="1" presetClass="exit" presetSubtype="0" fill="hold" grpId="1" nodeType="withEffect">
                                  <p:stCondLst>
                                    <p:cond delay="0"/>
                                  </p:stCondLst>
                                  <p:childTnLst>
                                    <p:set>
                                      <p:cBhvr>
                                        <p:cTn id="158" dur="1" fill="hold">
                                          <p:stCondLst>
                                            <p:cond delay="0"/>
                                          </p:stCondLst>
                                        </p:cTn>
                                        <p:tgtEl>
                                          <p:spTgt spid="4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3" grpId="1"/>
      <p:bldP spid="24" grpId="0"/>
      <p:bldP spid="24" grpId="1"/>
      <p:bldP spid="25" grpId="0"/>
      <p:bldP spid="25" grpId="1"/>
      <p:bldP spid="27" grpId="0"/>
      <p:bldP spid="27" grpId="1"/>
      <p:bldP spid="28" grpId="0"/>
      <p:bldP spid="28" grpId="1"/>
      <p:bldP spid="29" grpId="0"/>
      <p:bldP spid="29" grpId="1"/>
      <p:bldP spid="30" grpId="0"/>
      <p:bldP spid="30" grpId="1"/>
      <p:bldP spid="31" grpId="0"/>
      <p:bldP spid="31" grpId="1"/>
      <p:bldP spid="32" grpId="0"/>
      <p:bldP spid="32" grpId="1"/>
      <p:bldP spid="33" grpId="0"/>
      <p:bldP spid="33" grpId="1"/>
      <p:bldP spid="34" grpId="0"/>
      <p:bldP spid="34" grpId="1"/>
      <p:bldP spid="35" grpId="0"/>
      <p:bldP spid="35" grpId="1"/>
      <p:bldP spid="37" grpId="0"/>
      <p:bldP spid="37" grpId="1"/>
      <p:bldP spid="38" grpId="0"/>
      <p:bldP spid="38" grpId="1"/>
      <p:bldP spid="39" grpId="0"/>
      <p:bldP spid="39" grpId="1"/>
      <p:bldP spid="40" grpId="0"/>
      <p:bldP spid="40" grpId="1"/>
      <p:bldP spid="89" grpId="0"/>
      <p:bldP spid="89" grpId="1"/>
      <p:bldP spid="90" grpId="0"/>
      <p:bldP spid="90" grpId="1"/>
      <p:bldP spid="91" grpId="0"/>
      <p:bldP spid="91" grpId="1"/>
      <p:bldP spid="92" grpId="0"/>
      <p:bldP spid="92" grpId="1"/>
      <p:bldP spid="41" grpId="0"/>
      <p:bldP spid="41" grpId="1"/>
      <p:bldP spid="42" grpId="0"/>
      <p:bldP spid="42" grpId="1"/>
      <p:bldP spid="43" grpId="0"/>
      <p:bldP spid="43" grpId="1"/>
      <p:bldP spid="44" grpId="0"/>
      <p:bldP spid="44" grpId="1"/>
    </p:bldLst>
  </p:timing>
</p:sld>
</file>

<file path=ppt/theme/theme1.xml><?xml version="1.0" encoding="utf-8"?>
<a:theme xmlns:a="http://schemas.openxmlformats.org/drawingml/2006/main" name="Officeova tema">
  <a:themeElements>
    <a:clrScheme name="Officeova 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ova 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ova 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1274</TotalTime>
  <Words>616</Words>
  <Application>Microsoft Office PowerPoint</Application>
  <PresentationFormat>Po meri</PresentationFormat>
  <Paragraphs>92</Paragraphs>
  <Slides>3</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3</vt:i4>
      </vt:variant>
    </vt:vector>
  </HeadingPairs>
  <TitlesOfParts>
    <vt:vector size="7" baseType="lpstr">
      <vt:lpstr>Arial</vt:lpstr>
      <vt:lpstr>Calibri</vt:lpstr>
      <vt:lpstr>Calibri Light</vt:lpstr>
      <vt:lpstr>Officeova tema</vt:lpstr>
      <vt:lpstr>PowerPointova predstavitev</vt:lpstr>
      <vt:lpstr>PowerPointova predstavitev</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janez.cernilec@sckr.si</dc:creator>
  <cp:lastModifiedBy>janez.cernilec@sckr.si</cp:lastModifiedBy>
  <cp:revision>97</cp:revision>
  <dcterms:created xsi:type="dcterms:W3CDTF">2023-10-04T05:58:26Z</dcterms:created>
  <dcterms:modified xsi:type="dcterms:W3CDTF">2024-02-29T22:19:04Z</dcterms:modified>
</cp:coreProperties>
</file>