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5" r:id="rId2"/>
    <p:sldId id="283" r:id="rId3"/>
    <p:sldId id="290" r:id="rId4"/>
    <p:sldId id="287" r:id="rId5"/>
    <p:sldId id="288" r:id="rId6"/>
    <p:sldId id="289" r:id="rId7"/>
    <p:sldId id="291" r:id="rId8"/>
    <p:sldId id="292" r:id="rId9"/>
    <p:sldId id="282" r:id="rId10"/>
    <p:sldId id="293" r:id="rId11"/>
  </p:sldIdLst>
  <p:sldSz cx="7199313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FF00"/>
    <a:srgbClr val="FF9900"/>
    <a:srgbClr val="CC9900"/>
    <a:srgbClr val="CC3300"/>
    <a:srgbClr val="99FF33"/>
    <a:srgbClr val="00CC99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62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8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25. 04. 2025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9779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25. 04. 2025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1474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25. 04. 2025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25. 04. 2025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86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25. 04. 2025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774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25. 04. 2025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382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25. 04. 2025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205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25. 04. 2025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7215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25. 04. 2025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59915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25. 04. 2025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7274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D8D4F-DAC3-467C-8602-E6F73747F42A}" type="datetimeFigureOut">
              <a:rPr lang="sl-SI" smtClean="0"/>
              <a:t>25. 04. 2025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64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D8D4F-DAC3-467C-8602-E6F73747F42A}" type="datetimeFigureOut">
              <a:rPr lang="sl-SI" smtClean="0"/>
              <a:t>25. 04. 2025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7AF62-2E83-4682-B0F3-F10C60A9EE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524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EFAC1AD2-098B-4122-99FB-882B63574FB9}"/>
              </a:ext>
            </a:extLst>
          </p:cNvPr>
          <p:cNvSpPr txBox="1"/>
          <p:nvPr/>
        </p:nvSpPr>
        <p:spPr>
          <a:xfrm>
            <a:off x="579477" y="1945464"/>
            <a:ext cx="599306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BRIDŽ TURNIR</a:t>
            </a:r>
          </a:p>
          <a:p>
            <a:pPr algn="ctr"/>
            <a:endParaRPr lang="sl-SI" sz="2800" dirty="0"/>
          </a:p>
          <a:p>
            <a:pPr algn="ctr"/>
            <a:r>
              <a:rPr lang="sl-SI" sz="2800" dirty="0"/>
              <a:t>DATUM:</a:t>
            </a:r>
          </a:p>
          <a:p>
            <a:pPr algn="ctr"/>
            <a:endParaRPr lang="sl-SI" sz="2800" dirty="0"/>
          </a:p>
          <a:p>
            <a:pPr algn="ctr"/>
            <a:r>
              <a:rPr lang="sl-SI" sz="2800" dirty="0"/>
              <a:t>KRAJ:</a:t>
            </a:r>
          </a:p>
          <a:p>
            <a:pPr algn="ctr"/>
            <a:endParaRPr lang="sl-SI" sz="2800" dirty="0"/>
          </a:p>
          <a:p>
            <a:pPr algn="ctr"/>
            <a:r>
              <a:rPr lang="sl-SI" sz="2800" dirty="0"/>
              <a:t>IGRAL: VAŠ PRIIMEK/PREŠEREN [1]</a:t>
            </a:r>
          </a:p>
        </p:txBody>
      </p:sp>
    </p:spTree>
    <p:extLst>
      <p:ext uri="{BB962C8B-B14F-4D97-AF65-F5344CB8AC3E}">
        <p14:creationId xmlns:p14="http://schemas.microsoft.com/office/powerpoint/2010/main" val="2076956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640AB911-E7F2-444D-8B66-96D36BDA4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08114"/>
            <a:ext cx="7199313" cy="382264"/>
          </a:xfrm>
          <a:prstGeom prst="rect">
            <a:avLst/>
          </a:prstGeom>
        </p:spPr>
      </p:pic>
      <p:grpSp>
        <p:nvGrpSpPr>
          <p:cNvPr id="94" name="Skupina 93">
            <a:extLst>
              <a:ext uri="{FF2B5EF4-FFF2-40B4-BE49-F238E27FC236}">
                <a16:creationId xmlns:a16="http://schemas.microsoft.com/office/drawing/2014/main" id="{6148D681-52A0-4F1C-81DB-7652612970A8}"/>
              </a:ext>
            </a:extLst>
          </p:cNvPr>
          <p:cNvGrpSpPr/>
          <p:nvPr/>
        </p:nvGrpSpPr>
        <p:grpSpPr>
          <a:xfrm>
            <a:off x="1275648" y="849709"/>
            <a:ext cx="4663649" cy="2920493"/>
            <a:chOff x="1275648" y="2126720"/>
            <a:chExt cx="4663649" cy="2920493"/>
          </a:xfrm>
        </p:grpSpPr>
        <p:grpSp>
          <p:nvGrpSpPr>
            <p:cNvPr id="82" name="Skupina 81">
              <a:extLst>
                <a:ext uri="{FF2B5EF4-FFF2-40B4-BE49-F238E27FC236}">
                  <a16:creationId xmlns:a16="http://schemas.microsoft.com/office/drawing/2014/main" id="{4FC3F378-A378-434D-9688-418A05CDA208}"/>
                </a:ext>
              </a:extLst>
            </p:cNvPr>
            <p:cNvGrpSpPr/>
            <p:nvPr/>
          </p:nvGrpSpPr>
          <p:grpSpPr>
            <a:xfrm>
              <a:off x="1276561" y="2129913"/>
              <a:ext cx="4661322" cy="2917300"/>
              <a:chOff x="1276561" y="754477"/>
              <a:chExt cx="4661322" cy="2917300"/>
            </a:xfrm>
          </p:grpSpPr>
          <p:sp>
            <p:nvSpPr>
              <p:cNvPr id="83" name="Pravokotnik 82">
                <a:extLst>
                  <a:ext uri="{FF2B5EF4-FFF2-40B4-BE49-F238E27FC236}">
                    <a16:creationId xmlns:a16="http://schemas.microsoft.com/office/drawing/2014/main" id="{8D4EC3A8-8376-49B6-9C72-EA26FFE83A81}"/>
                  </a:ext>
                </a:extLst>
              </p:cNvPr>
              <p:cNvSpPr/>
              <p:nvPr/>
            </p:nvSpPr>
            <p:spPr>
              <a:xfrm>
                <a:off x="1376784" y="862044"/>
                <a:ext cx="4459315" cy="270769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4" name="Elipsa 83">
                <a:extLst>
                  <a:ext uri="{FF2B5EF4-FFF2-40B4-BE49-F238E27FC236}">
                    <a16:creationId xmlns:a16="http://schemas.microsoft.com/office/drawing/2014/main" id="{AB312E8D-D253-4C3B-B4E8-7DC2293971C9}"/>
                  </a:ext>
                </a:extLst>
              </p:cNvPr>
              <p:cNvSpPr/>
              <p:nvPr/>
            </p:nvSpPr>
            <p:spPr>
              <a:xfrm>
                <a:off x="3498915" y="3475581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5" name="Elipsa 84">
                <a:extLst>
                  <a:ext uri="{FF2B5EF4-FFF2-40B4-BE49-F238E27FC236}">
                    <a16:creationId xmlns:a16="http://schemas.microsoft.com/office/drawing/2014/main" id="{E21BCE2C-5706-4F0A-886D-1DD7B04BA4E8}"/>
                  </a:ext>
                </a:extLst>
              </p:cNvPr>
              <p:cNvSpPr/>
              <p:nvPr/>
            </p:nvSpPr>
            <p:spPr>
              <a:xfrm>
                <a:off x="1276561" y="210428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6" name="Elipsa 85">
                <a:extLst>
                  <a:ext uri="{FF2B5EF4-FFF2-40B4-BE49-F238E27FC236}">
                    <a16:creationId xmlns:a16="http://schemas.microsoft.com/office/drawing/2014/main" id="{F8869ADF-5EF0-4C02-83E7-EFA2611C7D57}"/>
                  </a:ext>
                </a:extLst>
              </p:cNvPr>
              <p:cNvSpPr/>
              <p:nvPr/>
            </p:nvSpPr>
            <p:spPr>
              <a:xfrm>
                <a:off x="3514165" y="75447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7" name="Elipsa 86">
                <a:extLst>
                  <a:ext uri="{FF2B5EF4-FFF2-40B4-BE49-F238E27FC236}">
                    <a16:creationId xmlns:a16="http://schemas.microsoft.com/office/drawing/2014/main" id="{E4C307BC-AEC7-4EB6-B946-4B3EFADD9231}"/>
                  </a:ext>
                </a:extLst>
              </p:cNvPr>
              <p:cNvSpPr/>
              <p:nvPr/>
            </p:nvSpPr>
            <p:spPr>
              <a:xfrm>
                <a:off x="5741687" y="2105296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sp>
          <p:nvSpPr>
            <p:cNvPr id="89" name="Elipsa 88">
              <a:extLst>
                <a:ext uri="{FF2B5EF4-FFF2-40B4-BE49-F238E27FC236}">
                  <a16:creationId xmlns:a16="http://schemas.microsoft.com/office/drawing/2014/main" id="{B19906BF-828C-41C7-AE6F-082F476B2646}"/>
                </a:ext>
              </a:extLst>
            </p:cNvPr>
            <p:cNvSpPr/>
            <p:nvPr/>
          </p:nvSpPr>
          <p:spPr>
            <a:xfrm>
              <a:off x="3513765" y="2126720"/>
              <a:ext cx="198000" cy="19619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N</a:t>
              </a:r>
            </a:p>
          </p:txBody>
        </p:sp>
        <p:sp>
          <p:nvSpPr>
            <p:cNvPr id="90" name="Elipsa 89">
              <a:extLst>
                <a:ext uri="{FF2B5EF4-FFF2-40B4-BE49-F238E27FC236}">
                  <a16:creationId xmlns:a16="http://schemas.microsoft.com/office/drawing/2014/main" id="{05E6C717-30FA-4E9D-8098-E2CD05E4B85B}"/>
                </a:ext>
              </a:extLst>
            </p:cNvPr>
            <p:cNvSpPr/>
            <p:nvPr/>
          </p:nvSpPr>
          <p:spPr>
            <a:xfrm>
              <a:off x="3501795" y="4850393"/>
              <a:ext cx="198000" cy="196196"/>
            </a:xfrm>
            <a:prstGeom prst="ellipse">
              <a:avLst/>
            </a:prstGeom>
            <a:solidFill>
              <a:srgbClr val="4472C4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S</a:t>
              </a:r>
            </a:p>
          </p:txBody>
        </p:sp>
        <p:sp>
          <p:nvSpPr>
            <p:cNvPr id="91" name="Elipsa 90">
              <a:extLst>
                <a:ext uri="{FF2B5EF4-FFF2-40B4-BE49-F238E27FC236}">
                  <a16:creationId xmlns:a16="http://schemas.microsoft.com/office/drawing/2014/main" id="{B9E01CDC-51DF-4E24-8457-6C2FF11D6DF2}"/>
                </a:ext>
              </a:extLst>
            </p:cNvPr>
            <p:cNvSpPr/>
            <p:nvPr/>
          </p:nvSpPr>
          <p:spPr>
            <a:xfrm>
              <a:off x="1275648" y="3483236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600" dirty="0"/>
                <a:t>W</a:t>
              </a:r>
            </a:p>
          </p:txBody>
        </p:sp>
        <p:sp>
          <p:nvSpPr>
            <p:cNvPr id="92" name="Elipsa 91">
              <a:extLst>
                <a:ext uri="{FF2B5EF4-FFF2-40B4-BE49-F238E27FC236}">
                  <a16:creationId xmlns:a16="http://schemas.microsoft.com/office/drawing/2014/main" id="{05F77700-7466-4CC2-8569-BF652542743D}"/>
                </a:ext>
              </a:extLst>
            </p:cNvPr>
            <p:cNvSpPr/>
            <p:nvPr/>
          </p:nvSpPr>
          <p:spPr>
            <a:xfrm>
              <a:off x="5741297" y="3477528"/>
              <a:ext cx="198000" cy="19619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E</a:t>
              </a:r>
            </a:p>
          </p:txBody>
        </p:sp>
      </p:grpSp>
      <p:grpSp>
        <p:nvGrpSpPr>
          <p:cNvPr id="41" name="Skupina 40">
            <a:extLst>
              <a:ext uri="{FF2B5EF4-FFF2-40B4-BE49-F238E27FC236}">
                <a16:creationId xmlns:a16="http://schemas.microsoft.com/office/drawing/2014/main" id="{99F876C0-BDD5-F368-4D9A-BD07B423FD2A}"/>
              </a:ext>
            </a:extLst>
          </p:cNvPr>
          <p:cNvGrpSpPr/>
          <p:nvPr/>
        </p:nvGrpSpPr>
        <p:grpSpPr>
          <a:xfrm>
            <a:off x="3236252" y="1907347"/>
            <a:ext cx="706533" cy="781937"/>
            <a:chOff x="3265058" y="3112554"/>
            <a:chExt cx="706533" cy="781937"/>
          </a:xfrm>
        </p:grpSpPr>
        <p:sp>
          <p:nvSpPr>
            <p:cNvPr id="8" name="PoljeZBesedilom 7">
              <a:extLst>
                <a:ext uri="{FF2B5EF4-FFF2-40B4-BE49-F238E27FC236}">
                  <a16:creationId xmlns:a16="http://schemas.microsoft.com/office/drawing/2014/main" id="{F092E69E-4648-4186-9FC9-D32254DE49D7}"/>
                </a:ext>
              </a:extLst>
            </p:cNvPr>
            <p:cNvSpPr txBox="1"/>
            <p:nvPr/>
          </p:nvSpPr>
          <p:spPr>
            <a:xfrm>
              <a:off x="3412098" y="3361750"/>
              <a:ext cx="396015" cy="24622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1000" dirty="0">
                  <a:solidFill>
                    <a:schemeClr val="bg1"/>
                  </a:solidFill>
                </a:rPr>
                <a:t>25</a:t>
              </a:r>
            </a:p>
          </p:txBody>
        </p:sp>
        <p:sp>
          <p:nvSpPr>
            <p:cNvPr id="9" name="PoljeZBesedilom 8">
              <a:extLst>
                <a:ext uri="{FF2B5EF4-FFF2-40B4-BE49-F238E27FC236}">
                  <a16:creationId xmlns:a16="http://schemas.microsoft.com/office/drawing/2014/main" id="{5A35933A-319E-9CDE-69CF-1E53A667CF29}"/>
                </a:ext>
              </a:extLst>
            </p:cNvPr>
            <p:cNvSpPr txBox="1"/>
            <p:nvPr/>
          </p:nvSpPr>
          <p:spPr>
            <a:xfrm>
              <a:off x="3498915" y="3112554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PoljeZBesedilom 9">
              <a:extLst>
                <a:ext uri="{FF2B5EF4-FFF2-40B4-BE49-F238E27FC236}">
                  <a16:creationId xmlns:a16="http://schemas.microsoft.com/office/drawing/2014/main" id="{DA586F7B-50EF-0905-D760-54138EAF0C39}"/>
                </a:ext>
              </a:extLst>
            </p:cNvPr>
            <p:cNvSpPr txBox="1"/>
            <p:nvPr/>
          </p:nvSpPr>
          <p:spPr>
            <a:xfrm>
              <a:off x="3499720" y="3606986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PoljeZBesedilom 19">
              <a:extLst>
                <a:ext uri="{FF2B5EF4-FFF2-40B4-BE49-F238E27FC236}">
                  <a16:creationId xmlns:a16="http://schemas.microsoft.com/office/drawing/2014/main" id="{9FD8B8E2-5F1D-A405-2ABF-D9F205A54019}"/>
                </a:ext>
              </a:extLst>
            </p:cNvPr>
            <p:cNvSpPr txBox="1"/>
            <p:nvPr/>
          </p:nvSpPr>
          <p:spPr>
            <a:xfrm>
              <a:off x="3265058" y="3371426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1" name="PoljeZBesedilom 20">
              <a:extLst>
                <a:ext uri="{FF2B5EF4-FFF2-40B4-BE49-F238E27FC236}">
                  <a16:creationId xmlns:a16="http://schemas.microsoft.com/office/drawing/2014/main" id="{596F93A4-EAA8-8F8B-466A-B10C38C47AF7}"/>
                </a:ext>
              </a:extLst>
            </p:cNvPr>
            <p:cNvSpPr txBox="1"/>
            <p:nvPr/>
          </p:nvSpPr>
          <p:spPr>
            <a:xfrm>
              <a:off x="3265058" y="3115177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PoljeZBesedilom 21">
              <a:extLst>
                <a:ext uri="{FF2B5EF4-FFF2-40B4-BE49-F238E27FC236}">
                  <a16:creationId xmlns:a16="http://schemas.microsoft.com/office/drawing/2014/main" id="{0FD23944-AD8E-559F-144B-0A4E5DFF1FE6}"/>
                </a:ext>
              </a:extLst>
            </p:cNvPr>
            <p:cNvSpPr txBox="1"/>
            <p:nvPr/>
          </p:nvSpPr>
          <p:spPr>
            <a:xfrm>
              <a:off x="3265863" y="3617492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3" name="PoljeZBesedilom 22">
              <a:extLst>
                <a:ext uri="{FF2B5EF4-FFF2-40B4-BE49-F238E27FC236}">
                  <a16:creationId xmlns:a16="http://schemas.microsoft.com/office/drawing/2014/main" id="{773728E1-4DF8-9F49-73D2-6D6B023EA463}"/>
                </a:ext>
              </a:extLst>
            </p:cNvPr>
            <p:cNvSpPr txBox="1"/>
            <p:nvPr/>
          </p:nvSpPr>
          <p:spPr>
            <a:xfrm>
              <a:off x="3735399" y="3368803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PoljeZBesedilom 23">
              <a:extLst>
                <a:ext uri="{FF2B5EF4-FFF2-40B4-BE49-F238E27FC236}">
                  <a16:creationId xmlns:a16="http://schemas.microsoft.com/office/drawing/2014/main" id="{58AB06FE-4EBF-2F20-A98D-A2D8407A8299}"/>
                </a:ext>
              </a:extLst>
            </p:cNvPr>
            <p:cNvSpPr txBox="1"/>
            <p:nvPr/>
          </p:nvSpPr>
          <p:spPr>
            <a:xfrm>
              <a:off x="3735399" y="3112554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5" name="PoljeZBesedilom 24">
              <a:extLst>
                <a:ext uri="{FF2B5EF4-FFF2-40B4-BE49-F238E27FC236}">
                  <a16:creationId xmlns:a16="http://schemas.microsoft.com/office/drawing/2014/main" id="{F8D3CA3B-1C3C-D1A7-55A5-A90A03CC4C48}"/>
                </a:ext>
              </a:extLst>
            </p:cNvPr>
            <p:cNvSpPr txBox="1"/>
            <p:nvPr/>
          </p:nvSpPr>
          <p:spPr>
            <a:xfrm>
              <a:off x="3736204" y="3614869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76F50A52-5733-72FF-5206-663081736A5E}"/>
              </a:ext>
            </a:extLst>
          </p:cNvPr>
          <p:cNvSpPr txBox="1"/>
          <p:nvPr/>
        </p:nvSpPr>
        <p:spPr>
          <a:xfrm>
            <a:off x="3042351" y="1349785"/>
            <a:ext cx="1268592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sz="1200" dirty="0"/>
              <a:t>3NT N-&gt; /9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C737F5DC-9B6E-58A8-33B8-7DA0AB75228F}"/>
              </a:ext>
            </a:extLst>
          </p:cNvPr>
          <p:cNvSpPr txBox="1"/>
          <p:nvPr/>
        </p:nvSpPr>
        <p:spPr>
          <a:xfrm>
            <a:off x="3445861" y="3226096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4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6B6C243C-5D82-5072-CA24-C1FCC6796B51}"/>
              </a:ext>
            </a:extLst>
          </p:cNvPr>
          <p:cNvSpPr txBox="1"/>
          <p:nvPr/>
        </p:nvSpPr>
        <p:spPr>
          <a:xfrm>
            <a:off x="3412737" y="1025848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12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796E0B55-3AFB-EC42-CB1A-B7373B1C20EE}"/>
              </a:ext>
            </a:extLst>
          </p:cNvPr>
          <p:cNvSpPr txBox="1"/>
          <p:nvPr/>
        </p:nvSpPr>
        <p:spPr>
          <a:xfrm>
            <a:off x="1407561" y="2115449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7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27372AC0-660F-039C-77A9-21CCD791946E}"/>
              </a:ext>
            </a:extLst>
          </p:cNvPr>
          <p:cNvSpPr txBox="1"/>
          <p:nvPr/>
        </p:nvSpPr>
        <p:spPr>
          <a:xfrm>
            <a:off x="5515062" y="2099553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7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404E2CF7-DDD7-4A93-3CEE-860533BAF51B}"/>
              </a:ext>
            </a:extLst>
          </p:cNvPr>
          <p:cNvSpPr txBox="1"/>
          <p:nvPr/>
        </p:nvSpPr>
        <p:spPr>
          <a:xfrm>
            <a:off x="1574050" y="47145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F952993B-4620-57F1-E211-072526A91EB9}"/>
              </a:ext>
            </a:extLst>
          </p:cNvPr>
          <p:cNvSpPr txBox="1"/>
          <p:nvPr/>
        </p:nvSpPr>
        <p:spPr>
          <a:xfrm>
            <a:off x="5973792" y="74775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581EFAA5-04AA-4F1C-AAFF-E55F267F3256}"/>
              </a:ext>
            </a:extLst>
          </p:cNvPr>
          <p:cNvSpPr txBox="1"/>
          <p:nvPr/>
        </p:nvSpPr>
        <p:spPr>
          <a:xfrm>
            <a:off x="1440501" y="371756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Q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FB3783B6-263B-6C5C-B4C1-2EAC1E46877E}"/>
              </a:ext>
            </a:extLst>
          </p:cNvPr>
          <p:cNvSpPr txBox="1"/>
          <p:nvPr/>
        </p:nvSpPr>
        <p:spPr>
          <a:xfrm>
            <a:off x="893523" y="70027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J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FCC135A6-3DC6-F074-6453-E6C740FF5B6A}"/>
              </a:ext>
            </a:extLst>
          </p:cNvPr>
          <p:cNvSpPr txBox="1"/>
          <p:nvPr/>
        </p:nvSpPr>
        <p:spPr>
          <a:xfrm>
            <a:off x="5986489" y="96046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5EFB7A69-B6A0-BDA4-F599-CB89C32037F1}"/>
              </a:ext>
            </a:extLst>
          </p:cNvPr>
          <p:cNvSpPr txBox="1"/>
          <p:nvPr/>
        </p:nvSpPr>
        <p:spPr>
          <a:xfrm>
            <a:off x="837638" y="98759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9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1F79347E-EE91-580E-CAA5-259F399EFA46}"/>
              </a:ext>
            </a:extLst>
          </p:cNvPr>
          <p:cNvSpPr txBox="1"/>
          <p:nvPr/>
        </p:nvSpPr>
        <p:spPr>
          <a:xfrm>
            <a:off x="835540" y="123705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28215AE7-8E2D-D47C-2FDD-B6601CF6CBB0}"/>
              </a:ext>
            </a:extLst>
          </p:cNvPr>
          <p:cNvSpPr txBox="1"/>
          <p:nvPr/>
        </p:nvSpPr>
        <p:spPr>
          <a:xfrm>
            <a:off x="1900947" y="48084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7C78A801-7CA3-EFCB-FD6F-4D28B632D0C9}"/>
              </a:ext>
            </a:extLst>
          </p:cNvPr>
          <p:cNvSpPr txBox="1"/>
          <p:nvPr/>
        </p:nvSpPr>
        <p:spPr>
          <a:xfrm>
            <a:off x="5986488" y="118181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D965E6E1-9EA1-1E75-FC16-825FF0DDE1B7}"/>
              </a:ext>
            </a:extLst>
          </p:cNvPr>
          <p:cNvSpPr txBox="1"/>
          <p:nvPr/>
        </p:nvSpPr>
        <p:spPr>
          <a:xfrm>
            <a:off x="1785030" y="373622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6FE823A1-5939-1856-C367-69EAD7D6FF76}"/>
              </a:ext>
            </a:extLst>
          </p:cNvPr>
          <p:cNvSpPr txBox="1"/>
          <p:nvPr/>
        </p:nvSpPr>
        <p:spPr>
          <a:xfrm>
            <a:off x="5973791" y="140021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B298391D-A563-1D05-4DC0-BCC2F9B38799}"/>
              </a:ext>
            </a:extLst>
          </p:cNvPr>
          <p:cNvSpPr txBox="1"/>
          <p:nvPr/>
        </p:nvSpPr>
        <p:spPr>
          <a:xfrm>
            <a:off x="2121663" y="373147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39F3D26F-E6F3-E004-9B29-EB6CAD45BBBE}"/>
              </a:ext>
            </a:extLst>
          </p:cNvPr>
          <p:cNvSpPr txBox="1"/>
          <p:nvPr/>
        </p:nvSpPr>
        <p:spPr>
          <a:xfrm>
            <a:off x="811421" y="148790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237B846A-3DBA-A95C-C3E1-A3C9857372EA}"/>
              </a:ext>
            </a:extLst>
          </p:cNvPr>
          <p:cNvSpPr txBox="1"/>
          <p:nvPr/>
        </p:nvSpPr>
        <p:spPr>
          <a:xfrm>
            <a:off x="786269" y="237635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FFF1A4CD-F288-591D-820C-434B67A34A0C}"/>
              </a:ext>
            </a:extLst>
          </p:cNvPr>
          <p:cNvSpPr txBox="1"/>
          <p:nvPr/>
        </p:nvSpPr>
        <p:spPr>
          <a:xfrm>
            <a:off x="3137930" y="48288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6F1775C4-BA4F-6E45-83C4-A27BEE2B2F6D}"/>
              </a:ext>
            </a:extLst>
          </p:cNvPr>
          <p:cNvSpPr txBox="1"/>
          <p:nvPr/>
        </p:nvSpPr>
        <p:spPr>
          <a:xfrm>
            <a:off x="3725098" y="374930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Q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0E1E0897-EC08-3233-98E0-48CF416F751B}"/>
              </a:ext>
            </a:extLst>
          </p:cNvPr>
          <p:cNvSpPr txBox="1"/>
          <p:nvPr/>
        </p:nvSpPr>
        <p:spPr>
          <a:xfrm>
            <a:off x="3457739" y="47920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J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F15A0260-FD84-7C85-3CA4-DB23999032B2}"/>
              </a:ext>
            </a:extLst>
          </p:cNvPr>
          <p:cNvSpPr txBox="1"/>
          <p:nvPr/>
        </p:nvSpPr>
        <p:spPr>
          <a:xfrm>
            <a:off x="4067285" y="375328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C3832918-FAE3-739A-0AEB-F986FDCAEDDA}"/>
              </a:ext>
            </a:extLst>
          </p:cNvPr>
          <p:cNvSpPr txBox="1"/>
          <p:nvPr/>
        </p:nvSpPr>
        <p:spPr>
          <a:xfrm>
            <a:off x="3744886" y="48104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9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D2C65167-9566-AA09-33C9-B594FE6846F6}"/>
              </a:ext>
            </a:extLst>
          </p:cNvPr>
          <p:cNvSpPr txBox="1"/>
          <p:nvPr/>
        </p:nvSpPr>
        <p:spPr>
          <a:xfrm>
            <a:off x="5955066" y="221688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8EF30A4B-339E-0EDC-9721-37A7E6437D77}"/>
              </a:ext>
            </a:extLst>
          </p:cNvPr>
          <p:cNvSpPr txBox="1"/>
          <p:nvPr/>
        </p:nvSpPr>
        <p:spPr>
          <a:xfrm>
            <a:off x="4053444" y="46672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8A162F8C-9A04-F3FA-E967-429DDC4B0B0D}"/>
              </a:ext>
            </a:extLst>
          </p:cNvPr>
          <p:cNvSpPr txBox="1"/>
          <p:nvPr/>
        </p:nvSpPr>
        <p:spPr>
          <a:xfrm>
            <a:off x="790591" y="259457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2E113B32-347E-9ED1-B4BF-EFB058FB1B7A}"/>
              </a:ext>
            </a:extLst>
          </p:cNvPr>
          <p:cNvSpPr txBox="1"/>
          <p:nvPr/>
        </p:nvSpPr>
        <p:spPr>
          <a:xfrm>
            <a:off x="790591" y="282811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1652459B-0A0F-E738-F344-B42FCDE029A0}"/>
              </a:ext>
            </a:extLst>
          </p:cNvPr>
          <p:cNvSpPr txBox="1"/>
          <p:nvPr/>
        </p:nvSpPr>
        <p:spPr>
          <a:xfrm>
            <a:off x="787076" y="304086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CAC65779-8884-71A5-822E-55FEEB102D4F}"/>
              </a:ext>
            </a:extLst>
          </p:cNvPr>
          <p:cNvSpPr txBox="1"/>
          <p:nvPr/>
        </p:nvSpPr>
        <p:spPr>
          <a:xfrm>
            <a:off x="4351905" y="374665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6A031AAB-B09C-6B3A-0C57-88F3D63FDE42}"/>
              </a:ext>
            </a:extLst>
          </p:cNvPr>
          <p:cNvSpPr txBox="1"/>
          <p:nvPr/>
        </p:nvSpPr>
        <p:spPr>
          <a:xfrm>
            <a:off x="804523" y="326170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168EF579-C441-68A1-C7DB-F2C1D8BEBB69}"/>
              </a:ext>
            </a:extLst>
          </p:cNvPr>
          <p:cNvSpPr txBox="1"/>
          <p:nvPr/>
        </p:nvSpPr>
        <p:spPr>
          <a:xfrm>
            <a:off x="4660899" y="374930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A91D7771-888B-C9BA-158C-FD3A2257A8AC}"/>
              </a:ext>
            </a:extLst>
          </p:cNvPr>
          <p:cNvSpPr txBox="1"/>
          <p:nvPr/>
        </p:nvSpPr>
        <p:spPr>
          <a:xfrm>
            <a:off x="5945165" y="245493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35AB1676-6740-4A50-03A2-FA3F7A708E06}"/>
              </a:ext>
            </a:extLst>
          </p:cNvPr>
          <p:cNvSpPr txBox="1"/>
          <p:nvPr/>
        </p:nvSpPr>
        <p:spPr>
          <a:xfrm>
            <a:off x="4991444" y="374665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EA751D36-82AF-7109-277F-7426DE89C0B5}"/>
              </a:ext>
            </a:extLst>
          </p:cNvPr>
          <p:cNvSpPr txBox="1"/>
          <p:nvPr/>
        </p:nvSpPr>
        <p:spPr>
          <a:xfrm>
            <a:off x="5978784" y="269743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14563035-B2E1-9328-EECE-57621459DAEA}"/>
              </a:ext>
            </a:extLst>
          </p:cNvPr>
          <p:cNvSpPr txBox="1"/>
          <p:nvPr/>
        </p:nvSpPr>
        <p:spPr>
          <a:xfrm>
            <a:off x="4371299" y="47813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7DB5DD41-5204-30E1-11B8-BB8F7FFFC079}"/>
              </a:ext>
            </a:extLst>
          </p:cNvPr>
          <p:cNvSpPr txBox="1"/>
          <p:nvPr/>
        </p:nvSpPr>
        <p:spPr>
          <a:xfrm>
            <a:off x="5334501" y="375013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9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7EE11513-7B2B-6619-5212-7341FBFFF8DD}"/>
              </a:ext>
            </a:extLst>
          </p:cNvPr>
          <p:cNvSpPr txBox="1"/>
          <p:nvPr/>
        </p:nvSpPr>
        <p:spPr>
          <a:xfrm>
            <a:off x="5954730" y="290887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5058A7C-E0AD-67E5-7191-91A7D687EEC6}"/>
              </a:ext>
            </a:extLst>
          </p:cNvPr>
          <p:cNvSpPr txBox="1"/>
          <p:nvPr/>
        </p:nvSpPr>
        <p:spPr>
          <a:xfrm>
            <a:off x="4663786" y="47850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E45CD66F-D9AE-F3B1-CA8F-0C981BC196AC}"/>
              </a:ext>
            </a:extLst>
          </p:cNvPr>
          <p:cNvSpPr txBox="1"/>
          <p:nvPr/>
        </p:nvSpPr>
        <p:spPr>
          <a:xfrm>
            <a:off x="4966173" y="49429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6EFDB539-E8FC-F015-2B82-0DABD881A157}"/>
              </a:ext>
            </a:extLst>
          </p:cNvPr>
          <p:cNvSpPr txBox="1"/>
          <p:nvPr/>
        </p:nvSpPr>
        <p:spPr>
          <a:xfrm>
            <a:off x="5289216" y="50089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2ECEDF54-3671-6C71-9DF7-9D7A8C5AA961}"/>
              </a:ext>
            </a:extLst>
          </p:cNvPr>
          <p:cNvSpPr txBox="1"/>
          <p:nvPr/>
        </p:nvSpPr>
        <p:spPr>
          <a:xfrm>
            <a:off x="5953049" y="315285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FA30D875-0EAA-70E7-71D4-E00B3AA0FB62}"/>
              </a:ext>
            </a:extLst>
          </p:cNvPr>
          <p:cNvSpPr txBox="1"/>
          <p:nvPr/>
        </p:nvSpPr>
        <p:spPr>
          <a:xfrm>
            <a:off x="785203" y="347851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847B52D8-8B32-05FD-EAED-25D53CA21AD5}"/>
              </a:ext>
            </a:extLst>
          </p:cNvPr>
          <p:cNvSpPr txBox="1"/>
          <p:nvPr/>
        </p:nvSpPr>
        <p:spPr>
          <a:xfrm>
            <a:off x="5935602" y="339534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B9C88F70-6E38-18E0-8570-9DE22BEA97F9}"/>
              </a:ext>
            </a:extLst>
          </p:cNvPr>
          <p:cNvSpPr txBox="1"/>
          <p:nvPr/>
        </p:nvSpPr>
        <p:spPr>
          <a:xfrm>
            <a:off x="2450613" y="373622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7" name="PoljeZBesedilom 66">
            <a:extLst>
              <a:ext uri="{FF2B5EF4-FFF2-40B4-BE49-F238E27FC236}">
                <a16:creationId xmlns:a16="http://schemas.microsoft.com/office/drawing/2014/main" id="{7D640417-49AF-34E5-4B1D-D5E1C5F925B8}"/>
              </a:ext>
            </a:extLst>
          </p:cNvPr>
          <p:cNvSpPr txBox="1"/>
          <p:nvPr/>
        </p:nvSpPr>
        <p:spPr>
          <a:xfrm>
            <a:off x="2216943" y="47873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8" name="PoljeZBesedilom 67">
            <a:extLst>
              <a:ext uri="{FF2B5EF4-FFF2-40B4-BE49-F238E27FC236}">
                <a16:creationId xmlns:a16="http://schemas.microsoft.com/office/drawing/2014/main" id="{CD3DB2C2-2E18-2A7A-0B9A-0CBFB0F58B11}"/>
              </a:ext>
            </a:extLst>
          </p:cNvPr>
          <p:cNvSpPr txBox="1"/>
          <p:nvPr/>
        </p:nvSpPr>
        <p:spPr>
          <a:xfrm>
            <a:off x="787182" y="173518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9" name="PoljeZBesedilom 68">
            <a:extLst>
              <a:ext uri="{FF2B5EF4-FFF2-40B4-BE49-F238E27FC236}">
                <a16:creationId xmlns:a16="http://schemas.microsoft.com/office/drawing/2014/main" id="{94DAA4BF-9B44-092A-7FB7-49C455389332}"/>
              </a:ext>
            </a:extLst>
          </p:cNvPr>
          <p:cNvSpPr txBox="1"/>
          <p:nvPr/>
        </p:nvSpPr>
        <p:spPr>
          <a:xfrm>
            <a:off x="5958379" y="159689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DB1C1273-644E-2DB4-A948-76EFDD9C1827}"/>
              </a:ext>
            </a:extLst>
          </p:cNvPr>
          <p:cNvSpPr txBox="1"/>
          <p:nvPr/>
        </p:nvSpPr>
        <p:spPr>
          <a:xfrm>
            <a:off x="811421" y="194668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9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1" name="PoljeZBesedilom 70">
            <a:extLst>
              <a:ext uri="{FF2B5EF4-FFF2-40B4-BE49-F238E27FC236}">
                <a16:creationId xmlns:a16="http://schemas.microsoft.com/office/drawing/2014/main" id="{423B0248-55B1-EC73-6D32-570A6B7B3A71}"/>
              </a:ext>
            </a:extLst>
          </p:cNvPr>
          <p:cNvSpPr txBox="1"/>
          <p:nvPr/>
        </p:nvSpPr>
        <p:spPr>
          <a:xfrm>
            <a:off x="5966085" y="180457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669C55DC-6E95-E679-D0D1-FD0E273AD7E9}"/>
              </a:ext>
            </a:extLst>
          </p:cNvPr>
          <p:cNvSpPr txBox="1"/>
          <p:nvPr/>
        </p:nvSpPr>
        <p:spPr>
          <a:xfrm>
            <a:off x="818309" y="214674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3DBD4C19-6E42-612F-117A-9BDE2EEA445B}"/>
              </a:ext>
            </a:extLst>
          </p:cNvPr>
          <p:cNvSpPr txBox="1"/>
          <p:nvPr/>
        </p:nvSpPr>
        <p:spPr>
          <a:xfrm>
            <a:off x="5964435" y="200462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4" name="PoljeZBesedilom 73">
            <a:extLst>
              <a:ext uri="{FF2B5EF4-FFF2-40B4-BE49-F238E27FC236}">
                <a16:creationId xmlns:a16="http://schemas.microsoft.com/office/drawing/2014/main" id="{93223430-55B1-D672-C88A-705D2B729B0B}"/>
              </a:ext>
            </a:extLst>
          </p:cNvPr>
          <p:cNvSpPr txBox="1"/>
          <p:nvPr/>
        </p:nvSpPr>
        <p:spPr>
          <a:xfrm>
            <a:off x="2795265" y="374042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5" name="PoljeZBesedilom 74">
            <a:extLst>
              <a:ext uri="{FF2B5EF4-FFF2-40B4-BE49-F238E27FC236}">
                <a16:creationId xmlns:a16="http://schemas.microsoft.com/office/drawing/2014/main" id="{3BAC4F1E-A334-0DC8-B927-C46BC1EC5ACA}"/>
              </a:ext>
            </a:extLst>
          </p:cNvPr>
          <p:cNvSpPr txBox="1"/>
          <p:nvPr/>
        </p:nvSpPr>
        <p:spPr>
          <a:xfrm>
            <a:off x="3107014" y="373952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6" name="PoljeZBesedilom 75">
            <a:extLst>
              <a:ext uri="{FF2B5EF4-FFF2-40B4-BE49-F238E27FC236}">
                <a16:creationId xmlns:a16="http://schemas.microsoft.com/office/drawing/2014/main" id="{452BC60C-EE66-4501-6BF9-85A14AD89BE6}"/>
              </a:ext>
            </a:extLst>
          </p:cNvPr>
          <p:cNvSpPr txBox="1"/>
          <p:nvPr/>
        </p:nvSpPr>
        <p:spPr>
          <a:xfrm>
            <a:off x="3440478" y="375243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7" name="PoljeZBesedilom 76">
            <a:extLst>
              <a:ext uri="{FF2B5EF4-FFF2-40B4-BE49-F238E27FC236}">
                <a16:creationId xmlns:a16="http://schemas.microsoft.com/office/drawing/2014/main" id="{91792CC4-9975-4821-01AE-C5D72A127181}"/>
              </a:ext>
            </a:extLst>
          </p:cNvPr>
          <p:cNvSpPr txBox="1"/>
          <p:nvPr/>
        </p:nvSpPr>
        <p:spPr>
          <a:xfrm>
            <a:off x="2558557" y="48601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8" name="PoljeZBesedilom 77">
            <a:extLst>
              <a:ext uri="{FF2B5EF4-FFF2-40B4-BE49-F238E27FC236}">
                <a16:creationId xmlns:a16="http://schemas.microsoft.com/office/drawing/2014/main" id="{E6AF28F5-038C-62B0-141D-1CC934A68388}"/>
              </a:ext>
            </a:extLst>
          </p:cNvPr>
          <p:cNvSpPr txBox="1"/>
          <p:nvPr/>
        </p:nvSpPr>
        <p:spPr>
          <a:xfrm>
            <a:off x="2808835" y="48084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400E9B9E-437F-1A76-4DF1-8CB425EF9E50}"/>
              </a:ext>
            </a:extLst>
          </p:cNvPr>
          <p:cNvSpPr txBox="1"/>
          <p:nvPr/>
        </p:nvSpPr>
        <p:spPr>
          <a:xfrm>
            <a:off x="1056981" y="182831"/>
            <a:ext cx="5158235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25. RAZDELITEV -&gt; REBULA-FINŽGAR [3] {NS}/VAŠ PRIIMEK-PREŠEREN [1] {EW}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7177C22D-A77E-7AC1-129A-2441DEACEB9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3156" r="3648" b="2528"/>
          <a:stretch/>
        </p:blipFill>
        <p:spPr>
          <a:xfrm>
            <a:off x="1919322" y="4054895"/>
            <a:ext cx="3322747" cy="1067844"/>
          </a:xfrm>
          <a:prstGeom prst="rect">
            <a:avLst/>
          </a:prstGeom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0D08C1B9-4B49-9FF6-83F0-4DF1C79DD0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1981" y="807835"/>
            <a:ext cx="3410426" cy="2943636"/>
          </a:xfrm>
          <a:prstGeom prst="rect">
            <a:avLst/>
          </a:prstGeom>
        </p:spPr>
      </p:pic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2CB85FCF-24F1-9162-389F-B5A5F361699F}"/>
              </a:ext>
            </a:extLst>
          </p:cNvPr>
          <p:cNvSpPr txBox="1"/>
          <p:nvPr/>
        </p:nvSpPr>
        <p:spPr>
          <a:xfrm>
            <a:off x="5565112" y="2294271"/>
            <a:ext cx="39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ym typeface="Wingdings" panose="05000000000000000000" pitchFamily="2" charset="2"/>
              </a:rPr>
              <a:t></a:t>
            </a:r>
            <a:endParaRPr lang="sl-SI" dirty="0"/>
          </a:p>
        </p:txBody>
      </p:sp>
      <p:graphicFrame>
        <p:nvGraphicFramePr>
          <p:cNvPr id="17" name="Tabela 16">
            <a:extLst>
              <a:ext uri="{FF2B5EF4-FFF2-40B4-BE49-F238E27FC236}">
                <a16:creationId xmlns:a16="http://schemas.microsoft.com/office/drawing/2014/main" id="{804E9F8A-E4B9-97FE-78BD-CDA3B4A6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372610"/>
              </p:ext>
            </p:extLst>
          </p:nvPr>
        </p:nvGraphicFramePr>
        <p:xfrm>
          <a:off x="804523" y="5209734"/>
          <a:ext cx="5615996" cy="1517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767">
                  <a:extLst>
                    <a:ext uri="{9D8B030D-6E8A-4147-A177-3AD203B41FA5}">
                      <a16:colId xmlns:a16="http://schemas.microsoft.com/office/drawing/2014/main" val="4015040203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6976575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821907425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42486700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4091460330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19010230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69578335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21492803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622393406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1988843331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694286957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50371872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65318691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79188389"/>
                    </a:ext>
                  </a:extLst>
                </a:gridCol>
                <a:gridCol w="506629">
                  <a:extLst>
                    <a:ext uri="{9D8B030D-6E8A-4147-A177-3AD203B41FA5}">
                      <a16:colId xmlns:a16="http://schemas.microsoft.com/office/drawing/2014/main" val="392101362"/>
                    </a:ext>
                  </a:extLst>
                </a:gridCol>
                <a:gridCol w="506629">
                  <a:extLst>
                    <a:ext uri="{9D8B030D-6E8A-4147-A177-3AD203B41FA5}">
                      <a16:colId xmlns:a16="http://schemas.microsoft.com/office/drawing/2014/main" val="285314408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sz="1200" dirty="0"/>
                        <a:t>X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2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3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4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5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6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7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8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9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10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11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12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13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800" dirty="0"/>
                        <a:t>Štihi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800" dirty="0"/>
                        <a:t>Točke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27948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 defTabSz="719907" rtl="0" eaLnBrk="1" latinLnBrk="0" hangingPunct="1"/>
                      <a:r>
                        <a:rPr lang="sl-SI" sz="1417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28033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84042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chemeClr val="bg1"/>
                          </a:solidFill>
                        </a:rPr>
                        <a:t>S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20735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286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5731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843660C3-B780-13D3-7A95-2ACA783373CE}"/>
              </a:ext>
            </a:extLst>
          </p:cNvPr>
          <p:cNvSpPr txBox="1"/>
          <p:nvPr/>
        </p:nvSpPr>
        <p:spPr>
          <a:xfrm>
            <a:off x="338959" y="417786"/>
            <a:ext cx="41226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SODELUJOČI PARI S ŠIFRAMI</a:t>
            </a:r>
          </a:p>
          <a:p>
            <a:endParaRPr lang="sl-SI" dirty="0"/>
          </a:p>
          <a:p>
            <a:r>
              <a:rPr lang="sl-SI" dirty="0"/>
              <a:t>1. Vaš priimek-Prešeren</a:t>
            </a:r>
          </a:p>
          <a:p>
            <a:r>
              <a:rPr lang="sl-SI" dirty="0"/>
              <a:t>2. Tavčar-Cankar</a:t>
            </a:r>
          </a:p>
          <a:p>
            <a:r>
              <a:rPr lang="sl-SI" dirty="0"/>
              <a:t>3. Rebula-Finžgar</a:t>
            </a:r>
          </a:p>
          <a:p>
            <a:r>
              <a:rPr lang="sl-SI" dirty="0"/>
              <a:t>4. Gregorčič-Bevk</a:t>
            </a:r>
          </a:p>
          <a:p>
            <a:r>
              <a:rPr lang="sl-SI" dirty="0"/>
              <a:t>5. Murn-Čop</a:t>
            </a:r>
          </a:p>
          <a:p>
            <a:r>
              <a:rPr lang="sl-SI" dirty="0"/>
              <a:t>6. Jalen-Vandot</a:t>
            </a:r>
          </a:p>
          <a:p>
            <a:r>
              <a:rPr lang="sl-SI" dirty="0"/>
              <a:t>7. Jenko-Aškerc</a:t>
            </a:r>
          </a:p>
          <a:p>
            <a:r>
              <a:rPr lang="sl-SI" dirty="0"/>
              <a:t>8. Jurčič-Valvasor</a:t>
            </a:r>
          </a:p>
        </p:txBody>
      </p:sp>
    </p:spTree>
    <p:extLst>
      <p:ext uri="{BB962C8B-B14F-4D97-AF65-F5344CB8AC3E}">
        <p14:creationId xmlns:p14="http://schemas.microsoft.com/office/powerpoint/2010/main" val="1136530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AEB7B50E-79CA-F11D-2B39-D0AE4E93CA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2413"/>
            <a:ext cx="7199313" cy="669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1031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640AB911-E7F2-444D-8B66-96D36BDA4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08114"/>
            <a:ext cx="7199313" cy="382264"/>
          </a:xfrm>
          <a:prstGeom prst="rect">
            <a:avLst/>
          </a:prstGeom>
        </p:spPr>
      </p:pic>
      <p:grpSp>
        <p:nvGrpSpPr>
          <p:cNvPr id="94" name="Skupina 93">
            <a:extLst>
              <a:ext uri="{FF2B5EF4-FFF2-40B4-BE49-F238E27FC236}">
                <a16:creationId xmlns:a16="http://schemas.microsoft.com/office/drawing/2014/main" id="{6148D681-52A0-4F1C-81DB-7652612970A8}"/>
              </a:ext>
            </a:extLst>
          </p:cNvPr>
          <p:cNvGrpSpPr/>
          <p:nvPr/>
        </p:nvGrpSpPr>
        <p:grpSpPr>
          <a:xfrm>
            <a:off x="1275648" y="849709"/>
            <a:ext cx="4663649" cy="2920493"/>
            <a:chOff x="1275648" y="2126720"/>
            <a:chExt cx="4663649" cy="2920493"/>
          </a:xfrm>
        </p:grpSpPr>
        <p:grpSp>
          <p:nvGrpSpPr>
            <p:cNvPr id="82" name="Skupina 81">
              <a:extLst>
                <a:ext uri="{FF2B5EF4-FFF2-40B4-BE49-F238E27FC236}">
                  <a16:creationId xmlns:a16="http://schemas.microsoft.com/office/drawing/2014/main" id="{4FC3F378-A378-434D-9688-418A05CDA208}"/>
                </a:ext>
              </a:extLst>
            </p:cNvPr>
            <p:cNvGrpSpPr/>
            <p:nvPr/>
          </p:nvGrpSpPr>
          <p:grpSpPr>
            <a:xfrm>
              <a:off x="1276561" y="2129913"/>
              <a:ext cx="4661322" cy="2917300"/>
              <a:chOff x="1276561" y="754477"/>
              <a:chExt cx="4661322" cy="2917300"/>
            </a:xfrm>
          </p:grpSpPr>
          <p:sp>
            <p:nvSpPr>
              <p:cNvPr id="83" name="Pravokotnik 82">
                <a:extLst>
                  <a:ext uri="{FF2B5EF4-FFF2-40B4-BE49-F238E27FC236}">
                    <a16:creationId xmlns:a16="http://schemas.microsoft.com/office/drawing/2014/main" id="{8D4EC3A8-8376-49B6-9C72-EA26FFE83A81}"/>
                  </a:ext>
                </a:extLst>
              </p:cNvPr>
              <p:cNvSpPr/>
              <p:nvPr/>
            </p:nvSpPr>
            <p:spPr>
              <a:xfrm>
                <a:off x="1376784" y="862044"/>
                <a:ext cx="4459315" cy="270769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4" name="Elipsa 83">
                <a:extLst>
                  <a:ext uri="{FF2B5EF4-FFF2-40B4-BE49-F238E27FC236}">
                    <a16:creationId xmlns:a16="http://schemas.microsoft.com/office/drawing/2014/main" id="{AB312E8D-D253-4C3B-B4E8-7DC2293971C9}"/>
                  </a:ext>
                </a:extLst>
              </p:cNvPr>
              <p:cNvSpPr/>
              <p:nvPr/>
            </p:nvSpPr>
            <p:spPr>
              <a:xfrm>
                <a:off x="3498915" y="3475581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5" name="Elipsa 84">
                <a:extLst>
                  <a:ext uri="{FF2B5EF4-FFF2-40B4-BE49-F238E27FC236}">
                    <a16:creationId xmlns:a16="http://schemas.microsoft.com/office/drawing/2014/main" id="{E21BCE2C-5706-4F0A-886D-1DD7B04BA4E8}"/>
                  </a:ext>
                </a:extLst>
              </p:cNvPr>
              <p:cNvSpPr/>
              <p:nvPr/>
            </p:nvSpPr>
            <p:spPr>
              <a:xfrm>
                <a:off x="1276561" y="210428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6" name="Elipsa 85">
                <a:extLst>
                  <a:ext uri="{FF2B5EF4-FFF2-40B4-BE49-F238E27FC236}">
                    <a16:creationId xmlns:a16="http://schemas.microsoft.com/office/drawing/2014/main" id="{F8869ADF-5EF0-4C02-83E7-EFA2611C7D57}"/>
                  </a:ext>
                </a:extLst>
              </p:cNvPr>
              <p:cNvSpPr/>
              <p:nvPr/>
            </p:nvSpPr>
            <p:spPr>
              <a:xfrm>
                <a:off x="3514165" y="75447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7" name="Elipsa 86">
                <a:extLst>
                  <a:ext uri="{FF2B5EF4-FFF2-40B4-BE49-F238E27FC236}">
                    <a16:creationId xmlns:a16="http://schemas.microsoft.com/office/drawing/2014/main" id="{E4C307BC-AEC7-4EB6-B946-4B3EFADD9231}"/>
                  </a:ext>
                </a:extLst>
              </p:cNvPr>
              <p:cNvSpPr/>
              <p:nvPr/>
            </p:nvSpPr>
            <p:spPr>
              <a:xfrm>
                <a:off x="5741687" y="2105296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sp>
          <p:nvSpPr>
            <p:cNvPr id="89" name="Elipsa 88">
              <a:extLst>
                <a:ext uri="{FF2B5EF4-FFF2-40B4-BE49-F238E27FC236}">
                  <a16:creationId xmlns:a16="http://schemas.microsoft.com/office/drawing/2014/main" id="{B19906BF-828C-41C7-AE6F-082F476B2646}"/>
                </a:ext>
              </a:extLst>
            </p:cNvPr>
            <p:cNvSpPr/>
            <p:nvPr/>
          </p:nvSpPr>
          <p:spPr>
            <a:xfrm>
              <a:off x="3513765" y="2126720"/>
              <a:ext cx="198000" cy="19619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N</a:t>
              </a:r>
            </a:p>
          </p:txBody>
        </p:sp>
        <p:sp>
          <p:nvSpPr>
            <p:cNvPr id="90" name="Elipsa 89">
              <a:extLst>
                <a:ext uri="{FF2B5EF4-FFF2-40B4-BE49-F238E27FC236}">
                  <a16:creationId xmlns:a16="http://schemas.microsoft.com/office/drawing/2014/main" id="{05E6C717-30FA-4E9D-8098-E2CD05E4B85B}"/>
                </a:ext>
              </a:extLst>
            </p:cNvPr>
            <p:cNvSpPr/>
            <p:nvPr/>
          </p:nvSpPr>
          <p:spPr>
            <a:xfrm>
              <a:off x="3501795" y="4850393"/>
              <a:ext cx="198000" cy="19619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S</a:t>
              </a:r>
            </a:p>
          </p:txBody>
        </p:sp>
        <p:sp>
          <p:nvSpPr>
            <p:cNvPr id="91" name="Elipsa 90">
              <a:extLst>
                <a:ext uri="{FF2B5EF4-FFF2-40B4-BE49-F238E27FC236}">
                  <a16:creationId xmlns:a16="http://schemas.microsoft.com/office/drawing/2014/main" id="{B9E01CDC-51DF-4E24-8457-6C2FF11D6DF2}"/>
                </a:ext>
              </a:extLst>
            </p:cNvPr>
            <p:cNvSpPr/>
            <p:nvPr/>
          </p:nvSpPr>
          <p:spPr>
            <a:xfrm>
              <a:off x="1275648" y="3483236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600" dirty="0"/>
                <a:t>W</a:t>
              </a:r>
            </a:p>
          </p:txBody>
        </p:sp>
        <p:sp>
          <p:nvSpPr>
            <p:cNvPr id="92" name="Elipsa 91">
              <a:extLst>
                <a:ext uri="{FF2B5EF4-FFF2-40B4-BE49-F238E27FC236}">
                  <a16:creationId xmlns:a16="http://schemas.microsoft.com/office/drawing/2014/main" id="{05F77700-7466-4CC2-8569-BF652542743D}"/>
                </a:ext>
              </a:extLst>
            </p:cNvPr>
            <p:cNvSpPr/>
            <p:nvPr/>
          </p:nvSpPr>
          <p:spPr>
            <a:xfrm>
              <a:off x="5741297" y="3477528"/>
              <a:ext cx="198000" cy="196196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E</a:t>
              </a:r>
            </a:p>
          </p:txBody>
        </p:sp>
      </p:grp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4A7B7F0A-0592-EFC2-2B0B-18E939356D4F}"/>
              </a:ext>
            </a:extLst>
          </p:cNvPr>
          <p:cNvSpPr txBox="1"/>
          <p:nvPr/>
        </p:nvSpPr>
        <p:spPr>
          <a:xfrm>
            <a:off x="1067349" y="138636"/>
            <a:ext cx="5154959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1. RAZDELITEV -&gt; JURČIČ-VALVASOR [8] {NS}/VAŠ PRIIMEK-PREŠEREN [1]{EW}</a:t>
            </a:r>
          </a:p>
        </p:txBody>
      </p:sp>
      <p:grpSp>
        <p:nvGrpSpPr>
          <p:cNvPr id="41" name="Skupina 40">
            <a:extLst>
              <a:ext uri="{FF2B5EF4-FFF2-40B4-BE49-F238E27FC236}">
                <a16:creationId xmlns:a16="http://schemas.microsoft.com/office/drawing/2014/main" id="{99F876C0-BDD5-F368-4D9A-BD07B423FD2A}"/>
              </a:ext>
            </a:extLst>
          </p:cNvPr>
          <p:cNvGrpSpPr/>
          <p:nvPr/>
        </p:nvGrpSpPr>
        <p:grpSpPr>
          <a:xfrm>
            <a:off x="3236252" y="1907347"/>
            <a:ext cx="706533" cy="781937"/>
            <a:chOff x="3265058" y="3112554"/>
            <a:chExt cx="706533" cy="781937"/>
          </a:xfrm>
        </p:grpSpPr>
        <p:sp>
          <p:nvSpPr>
            <p:cNvPr id="8" name="PoljeZBesedilom 7">
              <a:extLst>
                <a:ext uri="{FF2B5EF4-FFF2-40B4-BE49-F238E27FC236}">
                  <a16:creationId xmlns:a16="http://schemas.microsoft.com/office/drawing/2014/main" id="{F092E69E-4648-4186-9FC9-D32254DE49D7}"/>
                </a:ext>
              </a:extLst>
            </p:cNvPr>
            <p:cNvSpPr txBox="1"/>
            <p:nvPr/>
          </p:nvSpPr>
          <p:spPr>
            <a:xfrm>
              <a:off x="3498915" y="3368803"/>
              <a:ext cx="235387" cy="30777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1400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9" name="PoljeZBesedilom 8">
              <a:extLst>
                <a:ext uri="{FF2B5EF4-FFF2-40B4-BE49-F238E27FC236}">
                  <a16:creationId xmlns:a16="http://schemas.microsoft.com/office/drawing/2014/main" id="{5A35933A-319E-9CDE-69CF-1E53A667CF29}"/>
                </a:ext>
              </a:extLst>
            </p:cNvPr>
            <p:cNvSpPr txBox="1"/>
            <p:nvPr/>
          </p:nvSpPr>
          <p:spPr>
            <a:xfrm>
              <a:off x="3498915" y="3112554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PoljeZBesedilom 9">
              <a:extLst>
                <a:ext uri="{FF2B5EF4-FFF2-40B4-BE49-F238E27FC236}">
                  <a16:creationId xmlns:a16="http://schemas.microsoft.com/office/drawing/2014/main" id="{DA586F7B-50EF-0905-D760-54138EAF0C39}"/>
                </a:ext>
              </a:extLst>
            </p:cNvPr>
            <p:cNvSpPr txBox="1"/>
            <p:nvPr/>
          </p:nvSpPr>
          <p:spPr>
            <a:xfrm>
              <a:off x="3499720" y="3614869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PoljeZBesedilom 19">
              <a:extLst>
                <a:ext uri="{FF2B5EF4-FFF2-40B4-BE49-F238E27FC236}">
                  <a16:creationId xmlns:a16="http://schemas.microsoft.com/office/drawing/2014/main" id="{9FD8B8E2-5F1D-A405-2ABF-D9F205A54019}"/>
                </a:ext>
              </a:extLst>
            </p:cNvPr>
            <p:cNvSpPr txBox="1"/>
            <p:nvPr/>
          </p:nvSpPr>
          <p:spPr>
            <a:xfrm>
              <a:off x="3265058" y="3371426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1" name="PoljeZBesedilom 20">
              <a:extLst>
                <a:ext uri="{FF2B5EF4-FFF2-40B4-BE49-F238E27FC236}">
                  <a16:creationId xmlns:a16="http://schemas.microsoft.com/office/drawing/2014/main" id="{596F93A4-EAA8-8F8B-466A-B10C38C47AF7}"/>
                </a:ext>
              </a:extLst>
            </p:cNvPr>
            <p:cNvSpPr txBox="1"/>
            <p:nvPr/>
          </p:nvSpPr>
          <p:spPr>
            <a:xfrm>
              <a:off x="3265058" y="3115177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PoljeZBesedilom 21">
              <a:extLst>
                <a:ext uri="{FF2B5EF4-FFF2-40B4-BE49-F238E27FC236}">
                  <a16:creationId xmlns:a16="http://schemas.microsoft.com/office/drawing/2014/main" id="{0FD23944-AD8E-559F-144B-0A4E5DFF1FE6}"/>
                </a:ext>
              </a:extLst>
            </p:cNvPr>
            <p:cNvSpPr txBox="1"/>
            <p:nvPr/>
          </p:nvSpPr>
          <p:spPr>
            <a:xfrm>
              <a:off x="3265863" y="3617492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3" name="PoljeZBesedilom 22">
              <a:extLst>
                <a:ext uri="{FF2B5EF4-FFF2-40B4-BE49-F238E27FC236}">
                  <a16:creationId xmlns:a16="http://schemas.microsoft.com/office/drawing/2014/main" id="{773728E1-4DF8-9F49-73D2-6D6B023EA463}"/>
                </a:ext>
              </a:extLst>
            </p:cNvPr>
            <p:cNvSpPr txBox="1"/>
            <p:nvPr/>
          </p:nvSpPr>
          <p:spPr>
            <a:xfrm>
              <a:off x="3735399" y="3368803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PoljeZBesedilom 23">
              <a:extLst>
                <a:ext uri="{FF2B5EF4-FFF2-40B4-BE49-F238E27FC236}">
                  <a16:creationId xmlns:a16="http://schemas.microsoft.com/office/drawing/2014/main" id="{58AB06FE-4EBF-2F20-A98D-A2D8407A8299}"/>
                </a:ext>
              </a:extLst>
            </p:cNvPr>
            <p:cNvSpPr txBox="1"/>
            <p:nvPr/>
          </p:nvSpPr>
          <p:spPr>
            <a:xfrm>
              <a:off x="3735399" y="3112554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5" name="PoljeZBesedilom 24">
              <a:extLst>
                <a:ext uri="{FF2B5EF4-FFF2-40B4-BE49-F238E27FC236}">
                  <a16:creationId xmlns:a16="http://schemas.microsoft.com/office/drawing/2014/main" id="{F8D3CA3B-1C3C-D1A7-55A5-A90A03CC4C48}"/>
                </a:ext>
              </a:extLst>
            </p:cNvPr>
            <p:cNvSpPr txBox="1"/>
            <p:nvPr/>
          </p:nvSpPr>
          <p:spPr>
            <a:xfrm>
              <a:off x="3736204" y="3614869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76F50A52-5733-72FF-5206-663081736A5E}"/>
              </a:ext>
            </a:extLst>
          </p:cNvPr>
          <p:cNvSpPr txBox="1"/>
          <p:nvPr/>
        </p:nvSpPr>
        <p:spPr>
          <a:xfrm>
            <a:off x="3150907" y="1388810"/>
            <a:ext cx="947868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sz="1200" dirty="0">
                <a:solidFill>
                  <a:srgbClr val="FF0000"/>
                </a:solidFill>
              </a:rPr>
              <a:t>4♥ N</a:t>
            </a:r>
            <a:r>
              <a:rPr lang="sl-SI" sz="1200" dirty="0"/>
              <a:t> -&gt;  /10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C737F5DC-9B6E-58A8-33B8-7DA0AB75228F}"/>
              </a:ext>
            </a:extLst>
          </p:cNvPr>
          <p:cNvSpPr txBox="1"/>
          <p:nvPr/>
        </p:nvSpPr>
        <p:spPr>
          <a:xfrm>
            <a:off x="3450476" y="3232582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9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6B6C243C-5D82-5072-CA24-C1FCC6796B51}"/>
              </a:ext>
            </a:extLst>
          </p:cNvPr>
          <p:cNvSpPr txBox="1"/>
          <p:nvPr/>
        </p:nvSpPr>
        <p:spPr>
          <a:xfrm>
            <a:off x="3403178" y="1034567"/>
            <a:ext cx="434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14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796E0B55-3AFB-EC42-CB1A-B7373B1C20EE}"/>
              </a:ext>
            </a:extLst>
          </p:cNvPr>
          <p:cNvSpPr txBox="1"/>
          <p:nvPr/>
        </p:nvSpPr>
        <p:spPr>
          <a:xfrm>
            <a:off x="1403428" y="2069652"/>
            <a:ext cx="286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6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27372AC0-660F-039C-77A9-21CCD791946E}"/>
              </a:ext>
            </a:extLst>
          </p:cNvPr>
          <p:cNvSpPr txBox="1"/>
          <p:nvPr/>
        </p:nvSpPr>
        <p:spPr>
          <a:xfrm>
            <a:off x="5386090" y="2105419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11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404E2CF7-DDD7-4A93-3CEE-860533BAF51B}"/>
              </a:ext>
            </a:extLst>
          </p:cNvPr>
          <p:cNvSpPr txBox="1"/>
          <p:nvPr/>
        </p:nvSpPr>
        <p:spPr>
          <a:xfrm>
            <a:off x="813748" y="63999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F952993B-4620-57F1-E211-072526A91EB9}"/>
              </a:ext>
            </a:extLst>
          </p:cNvPr>
          <p:cNvSpPr txBox="1"/>
          <p:nvPr/>
        </p:nvSpPr>
        <p:spPr>
          <a:xfrm>
            <a:off x="1511525" y="53204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581EFAA5-04AA-4F1C-AAFF-E55F267F3256}"/>
              </a:ext>
            </a:extLst>
          </p:cNvPr>
          <p:cNvSpPr txBox="1"/>
          <p:nvPr/>
        </p:nvSpPr>
        <p:spPr>
          <a:xfrm>
            <a:off x="5864200" y="74872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Q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FB3783B6-263B-6C5C-B4C1-2EAC1E46877E}"/>
              </a:ext>
            </a:extLst>
          </p:cNvPr>
          <p:cNvSpPr txBox="1"/>
          <p:nvPr/>
        </p:nvSpPr>
        <p:spPr>
          <a:xfrm>
            <a:off x="834648" y="92803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J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FCC135A6-3DC6-F074-6453-E6C740FF5B6A}"/>
              </a:ext>
            </a:extLst>
          </p:cNvPr>
          <p:cNvSpPr txBox="1"/>
          <p:nvPr/>
        </p:nvSpPr>
        <p:spPr>
          <a:xfrm>
            <a:off x="5893304" y="97898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5EFB7A69-B6A0-BDA4-F599-CB89C32037F1}"/>
              </a:ext>
            </a:extLst>
          </p:cNvPr>
          <p:cNvSpPr txBox="1"/>
          <p:nvPr/>
        </p:nvSpPr>
        <p:spPr>
          <a:xfrm>
            <a:off x="1821425" y="53591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9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1F79347E-EE91-580E-CAA5-259F399EFA46}"/>
              </a:ext>
            </a:extLst>
          </p:cNvPr>
          <p:cNvSpPr txBox="1"/>
          <p:nvPr/>
        </p:nvSpPr>
        <p:spPr>
          <a:xfrm>
            <a:off x="5893304" y="126932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28215AE7-8E2D-D47C-2FDD-B6601CF6CBB0}"/>
              </a:ext>
            </a:extLst>
          </p:cNvPr>
          <p:cNvSpPr txBox="1"/>
          <p:nvPr/>
        </p:nvSpPr>
        <p:spPr>
          <a:xfrm>
            <a:off x="2112218" y="53591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7C78A801-7CA3-EFCB-FD6F-4D28B632D0C9}"/>
              </a:ext>
            </a:extLst>
          </p:cNvPr>
          <p:cNvSpPr txBox="1"/>
          <p:nvPr/>
        </p:nvSpPr>
        <p:spPr>
          <a:xfrm>
            <a:off x="804337" y="118298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D965E6E1-9EA1-1E75-FC16-825FF0DDE1B7}"/>
              </a:ext>
            </a:extLst>
          </p:cNvPr>
          <p:cNvSpPr txBox="1"/>
          <p:nvPr/>
        </p:nvSpPr>
        <p:spPr>
          <a:xfrm>
            <a:off x="5877899" y="153848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6FE823A1-5939-1856-C367-69EAD7D6FF76}"/>
              </a:ext>
            </a:extLst>
          </p:cNvPr>
          <p:cNvSpPr txBox="1"/>
          <p:nvPr/>
        </p:nvSpPr>
        <p:spPr>
          <a:xfrm>
            <a:off x="804337" y="142389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B298391D-A563-1D05-4DC0-BCC2F9B38799}"/>
              </a:ext>
            </a:extLst>
          </p:cNvPr>
          <p:cNvSpPr txBox="1"/>
          <p:nvPr/>
        </p:nvSpPr>
        <p:spPr>
          <a:xfrm>
            <a:off x="2437014" y="53426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39F3D26F-E6F3-E004-9B29-EB6CAD45BBBE}"/>
              </a:ext>
            </a:extLst>
          </p:cNvPr>
          <p:cNvSpPr txBox="1"/>
          <p:nvPr/>
        </p:nvSpPr>
        <p:spPr>
          <a:xfrm>
            <a:off x="801869" y="168653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237B846A-3DBA-A95C-C3E1-A3C9857372EA}"/>
              </a:ext>
            </a:extLst>
          </p:cNvPr>
          <p:cNvSpPr txBox="1"/>
          <p:nvPr/>
        </p:nvSpPr>
        <p:spPr>
          <a:xfrm>
            <a:off x="4286515" y="370289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0E1E0897-EC08-3233-98E0-48CF416F751B}"/>
              </a:ext>
            </a:extLst>
          </p:cNvPr>
          <p:cNvSpPr txBox="1"/>
          <p:nvPr/>
        </p:nvSpPr>
        <p:spPr>
          <a:xfrm>
            <a:off x="4632341" y="370289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J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F15A0260-FD84-7C85-3CA4-DB23999032B2}"/>
              </a:ext>
            </a:extLst>
          </p:cNvPr>
          <p:cNvSpPr txBox="1"/>
          <p:nvPr/>
        </p:nvSpPr>
        <p:spPr>
          <a:xfrm>
            <a:off x="778241" y="237795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C3832918-FAE3-739A-0AEB-F986FDCAEDDA}"/>
              </a:ext>
            </a:extLst>
          </p:cNvPr>
          <p:cNvSpPr txBox="1"/>
          <p:nvPr/>
        </p:nvSpPr>
        <p:spPr>
          <a:xfrm>
            <a:off x="777144" y="264423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9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D2C65167-9566-AA09-33C9-B594FE6846F6}"/>
              </a:ext>
            </a:extLst>
          </p:cNvPr>
          <p:cNvSpPr txBox="1"/>
          <p:nvPr/>
        </p:nvSpPr>
        <p:spPr>
          <a:xfrm>
            <a:off x="4899022" y="370888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8EF30A4B-339E-0EDC-9721-37A7E6437D77}"/>
              </a:ext>
            </a:extLst>
          </p:cNvPr>
          <p:cNvSpPr txBox="1"/>
          <p:nvPr/>
        </p:nvSpPr>
        <p:spPr>
          <a:xfrm>
            <a:off x="5214554" y="365003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8A162F8C-9A04-F3FA-E967-429DDC4B0B0D}"/>
              </a:ext>
            </a:extLst>
          </p:cNvPr>
          <p:cNvSpPr txBox="1"/>
          <p:nvPr/>
        </p:nvSpPr>
        <p:spPr>
          <a:xfrm>
            <a:off x="776047" y="291708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168EF579-C441-68A1-C7DB-F2C1D8BEBB69}"/>
              </a:ext>
            </a:extLst>
          </p:cNvPr>
          <p:cNvSpPr txBox="1"/>
          <p:nvPr/>
        </p:nvSpPr>
        <p:spPr>
          <a:xfrm>
            <a:off x="5307547" y="51864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A91D7771-888B-C9BA-158C-FD3A2257A8AC}"/>
              </a:ext>
            </a:extLst>
          </p:cNvPr>
          <p:cNvSpPr txBox="1"/>
          <p:nvPr/>
        </p:nvSpPr>
        <p:spPr>
          <a:xfrm>
            <a:off x="5870258" y="267460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35AB1676-6740-4A50-03A2-FA3F7A708E06}"/>
              </a:ext>
            </a:extLst>
          </p:cNvPr>
          <p:cNvSpPr txBox="1"/>
          <p:nvPr/>
        </p:nvSpPr>
        <p:spPr>
          <a:xfrm>
            <a:off x="5819213" y="290543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EA751D36-82AF-7109-277F-7426DE89C0B5}"/>
              </a:ext>
            </a:extLst>
          </p:cNvPr>
          <p:cNvSpPr txBox="1"/>
          <p:nvPr/>
        </p:nvSpPr>
        <p:spPr>
          <a:xfrm>
            <a:off x="801869" y="315162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14563035-B2E1-9328-EECE-57621459DAEA}"/>
              </a:ext>
            </a:extLst>
          </p:cNvPr>
          <p:cNvSpPr txBox="1"/>
          <p:nvPr/>
        </p:nvSpPr>
        <p:spPr>
          <a:xfrm>
            <a:off x="775403" y="336395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7DB5DD41-5204-30E1-11B8-BB8F7FFFC079}"/>
              </a:ext>
            </a:extLst>
          </p:cNvPr>
          <p:cNvSpPr txBox="1"/>
          <p:nvPr/>
        </p:nvSpPr>
        <p:spPr>
          <a:xfrm>
            <a:off x="3064200" y="371743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9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7EE11513-7B2B-6619-5212-7341FBFFF8DD}"/>
              </a:ext>
            </a:extLst>
          </p:cNvPr>
          <p:cNvSpPr txBox="1"/>
          <p:nvPr/>
        </p:nvSpPr>
        <p:spPr>
          <a:xfrm>
            <a:off x="774787" y="359849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5058A7C-E0AD-67E5-7191-91A7D687EEC6}"/>
              </a:ext>
            </a:extLst>
          </p:cNvPr>
          <p:cNvSpPr txBox="1"/>
          <p:nvPr/>
        </p:nvSpPr>
        <p:spPr>
          <a:xfrm>
            <a:off x="5843079" y="317280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E45CD66F-D9AE-F3B1-CA8F-0C981BC196AC}"/>
              </a:ext>
            </a:extLst>
          </p:cNvPr>
          <p:cNvSpPr txBox="1"/>
          <p:nvPr/>
        </p:nvSpPr>
        <p:spPr>
          <a:xfrm>
            <a:off x="5843078" y="340394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6EFDB539-E8FC-F015-2B82-0DABD881A157}"/>
              </a:ext>
            </a:extLst>
          </p:cNvPr>
          <p:cNvSpPr txBox="1"/>
          <p:nvPr/>
        </p:nvSpPr>
        <p:spPr>
          <a:xfrm>
            <a:off x="3360510" y="371743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2ECEDF54-3671-6C71-9DF7-9D7A8C5AA961}"/>
              </a:ext>
            </a:extLst>
          </p:cNvPr>
          <p:cNvSpPr txBox="1"/>
          <p:nvPr/>
        </p:nvSpPr>
        <p:spPr>
          <a:xfrm>
            <a:off x="3708518" y="371003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FA30D875-0EAA-70E7-71D4-E00B3AA0FB62}"/>
              </a:ext>
            </a:extLst>
          </p:cNvPr>
          <p:cNvSpPr txBox="1"/>
          <p:nvPr/>
        </p:nvSpPr>
        <p:spPr>
          <a:xfrm>
            <a:off x="5834664" y="363175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847B52D8-8B32-05FD-EAED-25D53CA21AD5}"/>
              </a:ext>
            </a:extLst>
          </p:cNvPr>
          <p:cNvSpPr txBox="1"/>
          <p:nvPr/>
        </p:nvSpPr>
        <p:spPr>
          <a:xfrm>
            <a:off x="4004121" y="371569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B9C88F70-6E38-18E0-8570-9DE22BEA97F9}"/>
              </a:ext>
            </a:extLst>
          </p:cNvPr>
          <p:cNvSpPr txBox="1"/>
          <p:nvPr/>
        </p:nvSpPr>
        <p:spPr>
          <a:xfrm>
            <a:off x="5867796" y="177573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7" name="PoljeZBesedilom 66">
            <a:extLst>
              <a:ext uri="{FF2B5EF4-FFF2-40B4-BE49-F238E27FC236}">
                <a16:creationId xmlns:a16="http://schemas.microsoft.com/office/drawing/2014/main" id="{7D640417-49AF-34E5-4B1D-D5E1C5F925B8}"/>
              </a:ext>
            </a:extLst>
          </p:cNvPr>
          <p:cNvSpPr txBox="1"/>
          <p:nvPr/>
        </p:nvSpPr>
        <p:spPr>
          <a:xfrm>
            <a:off x="1492435" y="370289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8" name="PoljeZBesedilom 67">
            <a:extLst>
              <a:ext uri="{FF2B5EF4-FFF2-40B4-BE49-F238E27FC236}">
                <a16:creationId xmlns:a16="http://schemas.microsoft.com/office/drawing/2014/main" id="{CD3DB2C2-2E18-2A7A-0B9A-0CBFB0F58B11}"/>
              </a:ext>
            </a:extLst>
          </p:cNvPr>
          <p:cNvSpPr txBox="1"/>
          <p:nvPr/>
        </p:nvSpPr>
        <p:spPr>
          <a:xfrm>
            <a:off x="2773500" y="54620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9" name="PoljeZBesedilom 68">
            <a:extLst>
              <a:ext uri="{FF2B5EF4-FFF2-40B4-BE49-F238E27FC236}">
                <a16:creationId xmlns:a16="http://schemas.microsoft.com/office/drawing/2014/main" id="{94DAA4BF-9B44-092A-7FB7-49C455389332}"/>
              </a:ext>
            </a:extLst>
          </p:cNvPr>
          <p:cNvSpPr txBox="1"/>
          <p:nvPr/>
        </p:nvSpPr>
        <p:spPr>
          <a:xfrm>
            <a:off x="3137109" y="53965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DB1C1273-644E-2DB4-A948-76EFDD9C1827}"/>
              </a:ext>
            </a:extLst>
          </p:cNvPr>
          <p:cNvSpPr txBox="1"/>
          <p:nvPr/>
        </p:nvSpPr>
        <p:spPr>
          <a:xfrm>
            <a:off x="2084412" y="370289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9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1" name="PoljeZBesedilom 70">
            <a:extLst>
              <a:ext uri="{FF2B5EF4-FFF2-40B4-BE49-F238E27FC236}">
                <a16:creationId xmlns:a16="http://schemas.microsoft.com/office/drawing/2014/main" id="{423B0248-55B1-EC73-6D32-570A6B7B3A71}"/>
              </a:ext>
            </a:extLst>
          </p:cNvPr>
          <p:cNvSpPr txBox="1"/>
          <p:nvPr/>
        </p:nvSpPr>
        <p:spPr>
          <a:xfrm>
            <a:off x="2406153" y="371016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669C55DC-6E95-E679-D0D1-FD0E273AD7E9}"/>
              </a:ext>
            </a:extLst>
          </p:cNvPr>
          <p:cNvSpPr txBox="1"/>
          <p:nvPr/>
        </p:nvSpPr>
        <p:spPr>
          <a:xfrm>
            <a:off x="3434782" y="53098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3DBD4C19-6E42-612F-117A-9BDE2EEA445B}"/>
              </a:ext>
            </a:extLst>
          </p:cNvPr>
          <p:cNvSpPr txBox="1"/>
          <p:nvPr/>
        </p:nvSpPr>
        <p:spPr>
          <a:xfrm>
            <a:off x="3740070" y="53229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4" name="PoljeZBesedilom 73">
            <a:extLst>
              <a:ext uri="{FF2B5EF4-FFF2-40B4-BE49-F238E27FC236}">
                <a16:creationId xmlns:a16="http://schemas.microsoft.com/office/drawing/2014/main" id="{93223430-55B1-D672-C88A-705D2B729B0B}"/>
              </a:ext>
            </a:extLst>
          </p:cNvPr>
          <p:cNvSpPr txBox="1"/>
          <p:nvPr/>
        </p:nvSpPr>
        <p:spPr>
          <a:xfrm>
            <a:off x="4044067" y="53060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5" name="PoljeZBesedilom 74">
            <a:extLst>
              <a:ext uri="{FF2B5EF4-FFF2-40B4-BE49-F238E27FC236}">
                <a16:creationId xmlns:a16="http://schemas.microsoft.com/office/drawing/2014/main" id="{3BAC4F1E-A334-0DC8-B927-C46BC1EC5ACA}"/>
              </a:ext>
            </a:extLst>
          </p:cNvPr>
          <p:cNvSpPr txBox="1"/>
          <p:nvPr/>
        </p:nvSpPr>
        <p:spPr>
          <a:xfrm>
            <a:off x="768095" y="192744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6" name="PoljeZBesedilom 75">
            <a:extLst>
              <a:ext uri="{FF2B5EF4-FFF2-40B4-BE49-F238E27FC236}">
                <a16:creationId xmlns:a16="http://schemas.microsoft.com/office/drawing/2014/main" id="{452BC60C-EE66-4501-6BF9-85A14AD89BE6}"/>
              </a:ext>
            </a:extLst>
          </p:cNvPr>
          <p:cNvSpPr txBox="1"/>
          <p:nvPr/>
        </p:nvSpPr>
        <p:spPr>
          <a:xfrm>
            <a:off x="766998" y="216835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7" name="PoljeZBesedilom 76">
            <a:extLst>
              <a:ext uri="{FF2B5EF4-FFF2-40B4-BE49-F238E27FC236}">
                <a16:creationId xmlns:a16="http://schemas.microsoft.com/office/drawing/2014/main" id="{91792CC4-9975-4821-01AE-C5D72A127181}"/>
              </a:ext>
            </a:extLst>
          </p:cNvPr>
          <p:cNvSpPr txBox="1"/>
          <p:nvPr/>
        </p:nvSpPr>
        <p:spPr>
          <a:xfrm>
            <a:off x="1811346" y="371743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8" name="PoljeZBesedilom 77">
            <a:extLst>
              <a:ext uri="{FF2B5EF4-FFF2-40B4-BE49-F238E27FC236}">
                <a16:creationId xmlns:a16="http://schemas.microsoft.com/office/drawing/2014/main" id="{E6AF28F5-038C-62B0-141D-1CC934A68388}"/>
              </a:ext>
            </a:extLst>
          </p:cNvPr>
          <p:cNvSpPr txBox="1"/>
          <p:nvPr/>
        </p:nvSpPr>
        <p:spPr>
          <a:xfrm>
            <a:off x="2732253" y="369521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B849A439-61F2-C123-03B8-769D668E98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835337"/>
              </p:ext>
            </p:extLst>
          </p:nvPr>
        </p:nvGraphicFramePr>
        <p:xfrm>
          <a:off x="813748" y="5221525"/>
          <a:ext cx="5615996" cy="1517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767">
                  <a:extLst>
                    <a:ext uri="{9D8B030D-6E8A-4147-A177-3AD203B41FA5}">
                      <a16:colId xmlns:a16="http://schemas.microsoft.com/office/drawing/2014/main" val="4015040203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6976575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821907425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42486700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4091460330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19010230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69578335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21492803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622393406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1988843331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694286957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50371872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65318691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79188389"/>
                    </a:ext>
                  </a:extLst>
                </a:gridCol>
                <a:gridCol w="506629">
                  <a:extLst>
                    <a:ext uri="{9D8B030D-6E8A-4147-A177-3AD203B41FA5}">
                      <a16:colId xmlns:a16="http://schemas.microsoft.com/office/drawing/2014/main" val="392101362"/>
                    </a:ext>
                  </a:extLst>
                </a:gridCol>
                <a:gridCol w="506629">
                  <a:extLst>
                    <a:ext uri="{9D8B030D-6E8A-4147-A177-3AD203B41FA5}">
                      <a16:colId xmlns:a16="http://schemas.microsoft.com/office/drawing/2014/main" val="285314408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sz="1200" dirty="0"/>
                        <a:t>X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2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3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4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5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6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7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8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9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10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11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12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13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800" dirty="0"/>
                        <a:t>Štihi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800" dirty="0"/>
                        <a:t>Točke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27948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 defTabSz="719907" rtl="0" eaLnBrk="1" latinLnBrk="0" hangingPunct="1"/>
                      <a:r>
                        <a:rPr lang="sl-SI" sz="1417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28033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84042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chemeClr val="bg1"/>
                          </a:solidFill>
                        </a:rPr>
                        <a:t>S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20735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286194"/>
                  </a:ext>
                </a:extLst>
              </a:tr>
            </a:tbl>
          </a:graphicData>
        </a:graphic>
      </p:graphicFrame>
      <p:pic>
        <p:nvPicPr>
          <p:cNvPr id="5" name="Slika 4">
            <a:extLst>
              <a:ext uri="{FF2B5EF4-FFF2-40B4-BE49-F238E27FC236}">
                <a16:creationId xmlns:a16="http://schemas.microsoft.com/office/drawing/2014/main" id="{2A8316D3-2632-3401-4EF4-4D3BF70FD4B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1" t="74520" r="1335"/>
          <a:stretch/>
        </p:blipFill>
        <p:spPr>
          <a:xfrm>
            <a:off x="1855502" y="4036400"/>
            <a:ext cx="3327294" cy="1111691"/>
          </a:xfrm>
          <a:prstGeom prst="rect">
            <a:avLst/>
          </a:prstGeom>
        </p:spPr>
      </p:pic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5A163E8E-6461-A240-8772-7605E3A078CD}"/>
              </a:ext>
            </a:extLst>
          </p:cNvPr>
          <p:cNvSpPr txBox="1"/>
          <p:nvPr/>
        </p:nvSpPr>
        <p:spPr>
          <a:xfrm>
            <a:off x="5507041" y="2356256"/>
            <a:ext cx="39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ym typeface="Wingdings" panose="05000000000000000000" pitchFamily="2" charset="2"/>
              </a:rPr>
              <a:t></a:t>
            </a:r>
            <a:endParaRPr lang="sl-SI" dirty="0"/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1652459B-0A0F-E738-F344-B42FCDE029A0}"/>
              </a:ext>
            </a:extLst>
          </p:cNvPr>
          <p:cNvSpPr txBox="1"/>
          <p:nvPr/>
        </p:nvSpPr>
        <p:spPr>
          <a:xfrm>
            <a:off x="5870556" y="199612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CAC65779-8884-71A5-822E-55FEEB102D4F}"/>
              </a:ext>
            </a:extLst>
          </p:cNvPr>
          <p:cNvSpPr txBox="1"/>
          <p:nvPr/>
        </p:nvSpPr>
        <p:spPr>
          <a:xfrm>
            <a:off x="5862769" y="224130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6A031AAB-B09C-6B3A-0C57-88F3D63FDE42}"/>
              </a:ext>
            </a:extLst>
          </p:cNvPr>
          <p:cNvSpPr txBox="1"/>
          <p:nvPr/>
        </p:nvSpPr>
        <p:spPr>
          <a:xfrm>
            <a:off x="5862769" y="245913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79" name="PoljeZBesedilom 78">
            <a:extLst>
              <a:ext uri="{FF2B5EF4-FFF2-40B4-BE49-F238E27FC236}">
                <a16:creationId xmlns:a16="http://schemas.microsoft.com/office/drawing/2014/main" id="{FFF1A4CD-F288-591D-820C-434B67A34A0C}"/>
              </a:ext>
            </a:extLst>
          </p:cNvPr>
          <p:cNvSpPr txBox="1"/>
          <p:nvPr/>
        </p:nvSpPr>
        <p:spPr>
          <a:xfrm>
            <a:off x="4358017" y="52131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80" name="PoljeZBesedilom 79">
            <a:extLst>
              <a:ext uri="{FF2B5EF4-FFF2-40B4-BE49-F238E27FC236}">
                <a16:creationId xmlns:a16="http://schemas.microsoft.com/office/drawing/2014/main" id="{6F1775C4-BA4F-6E45-83C4-A27BEE2B2F6D}"/>
              </a:ext>
            </a:extLst>
          </p:cNvPr>
          <p:cNvSpPr txBox="1"/>
          <p:nvPr/>
        </p:nvSpPr>
        <p:spPr>
          <a:xfrm>
            <a:off x="4650772" y="53483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Q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81" name="PoljeZBesedilom 80">
            <a:extLst>
              <a:ext uri="{FF2B5EF4-FFF2-40B4-BE49-F238E27FC236}">
                <a16:creationId xmlns:a16="http://schemas.microsoft.com/office/drawing/2014/main" id="{2E113B32-347E-9ED1-B4BF-EFB058FB1B7A}"/>
              </a:ext>
            </a:extLst>
          </p:cNvPr>
          <p:cNvSpPr txBox="1"/>
          <p:nvPr/>
        </p:nvSpPr>
        <p:spPr>
          <a:xfrm>
            <a:off x="4996750" y="52969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7074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640AB911-E7F2-444D-8B66-96D36BDA4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08114"/>
            <a:ext cx="7199313" cy="382264"/>
          </a:xfrm>
          <a:prstGeom prst="rect">
            <a:avLst/>
          </a:prstGeom>
        </p:spPr>
      </p:pic>
      <p:grpSp>
        <p:nvGrpSpPr>
          <p:cNvPr id="94" name="Skupina 93">
            <a:extLst>
              <a:ext uri="{FF2B5EF4-FFF2-40B4-BE49-F238E27FC236}">
                <a16:creationId xmlns:a16="http://schemas.microsoft.com/office/drawing/2014/main" id="{6148D681-52A0-4F1C-81DB-7652612970A8}"/>
              </a:ext>
            </a:extLst>
          </p:cNvPr>
          <p:cNvGrpSpPr/>
          <p:nvPr/>
        </p:nvGrpSpPr>
        <p:grpSpPr>
          <a:xfrm>
            <a:off x="1275648" y="849709"/>
            <a:ext cx="4663649" cy="2920493"/>
            <a:chOff x="1275648" y="2126720"/>
            <a:chExt cx="4663649" cy="2920493"/>
          </a:xfrm>
        </p:grpSpPr>
        <p:grpSp>
          <p:nvGrpSpPr>
            <p:cNvPr id="82" name="Skupina 81">
              <a:extLst>
                <a:ext uri="{FF2B5EF4-FFF2-40B4-BE49-F238E27FC236}">
                  <a16:creationId xmlns:a16="http://schemas.microsoft.com/office/drawing/2014/main" id="{4FC3F378-A378-434D-9688-418A05CDA208}"/>
                </a:ext>
              </a:extLst>
            </p:cNvPr>
            <p:cNvGrpSpPr/>
            <p:nvPr/>
          </p:nvGrpSpPr>
          <p:grpSpPr>
            <a:xfrm>
              <a:off x="1276561" y="2129913"/>
              <a:ext cx="4661322" cy="2917300"/>
              <a:chOff x="1276561" y="754477"/>
              <a:chExt cx="4661322" cy="2917300"/>
            </a:xfrm>
          </p:grpSpPr>
          <p:sp>
            <p:nvSpPr>
              <p:cNvPr id="83" name="Pravokotnik 82">
                <a:extLst>
                  <a:ext uri="{FF2B5EF4-FFF2-40B4-BE49-F238E27FC236}">
                    <a16:creationId xmlns:a16="http://schemas.microsoft.com/office/drawing/2014/main" id="{8D4EC3A8-8376-49B6-9C72-EA26FFE83A81}"/>
                  </a:ext>
                </a:extLst>
              </p:cNvPr>
              <p:cNvSpPr/>
              <p:nvPr/>
            </p:nvSpPr>
            <p:spPr>
              <a:xfrm>
                <a:off x="1376784" y="862044"/>
                <a:ext cx="4459315" cy="270769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4" name="Elipsa 83">
                <a:extLst>
                  <a:ext uri="{FF2B5EF4-FFF2-40B4-BE49-F238E27FC236}">
                    <a16:creationId xmlns:a16="http://schemas.microsoft.com/office/drawing/2014/main" id="{AB312E8D-D253-4C3B-B4E8-7DC2293971C9}"/>
                  </a:ext>
                </a:extLst>
              </p:cNvPr>
              <p:cNvSpPr/>
              <p:nvPr/>
            </p:nvSpPr>
            <p:spPr>
              <a:xfrm>
                <a:off x="3498915" y="3475581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5" name="Elipsa 84">
                <a:extLst>
                  <a:ext uri="{FF2B5EF4-FFF2-40B4-BE49-F238E27FC236}">
                    <a16:creationId xmlns:a16="http://schemas.microsoft.com/office/drawing/2014/main" id="{E21BCE2C-5706-4F0A-886D-1DD7B04BA4E8}"/>
                  </a:ext>
                </a:extLst>
              </p:cNvPr>
              <p:cNvSpPr/>
              <p:nvPr/>
            </p:nvSpPr>
            <p:spPr>
              <a:xfrm>
                <a:off x="1276561" y="210428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6" name="Elipsa 85">
                <a:extLst>
                  <a:ext uri="{FF2B5EF4-FFF2-40B4-BE49-F238E27FC236}">
                    <a16:creationId xmlns:a16="http://schemas.microsoft.com/office/drawing/2014/main" id="{F8869ADF-5EF0-4C02-83E7-EFA2611C7D57}"/>
                  </a:ext>
                </a:extLst>
              </p:cNvPr>
              <p:cNvSpPr/>
              <p:nvPr/>
            </p:nvSpPr>
            <p:spPr>
              <a:xfrm>
                <a:off x="3514165" y="75447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7" name="Elipsa 86">
                <a:extLst>
                  <a:ext uri="{FF2B5EF4-FFF2-40B4-BE49-F238E27FC236}">
                    <a16:creationId xmlns:a16="http://schemas.microsoft.com/office/drawing/2014/main" id="{E4C307BC-AEC7-4EB6-B946-4B3EFADD9231}"/>
                  </a:ext>
                </a:extLst>
              </p:cNvPr>
              <p:cNvSpPr/>
              <p:nvPr/>
            </p:nvSpPr>
            <p:spPr>
              <a:xfrm>
                <a:off x="5741687" y="2105296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sp>
          <p:nvSpPr>
            <p:cNvPr id="89" name="Elipsa 88">
              <a:extLst>
                <a:ext uri="{FF2B5EF4-FFF2-40B4-BE49-F238E27FC236}">
                  <a16:creationId xmlns:a16="http://schemas.microsoft.com/office/drawing/2014/main" id="{B19906BF-828C-41C7-AE6F-082F476B2646}"/>
                </a:ext>
              </a:extLst>
            </p:cNvPr>
            <p:cNvSpPr/>
            <p:nvPr/>
          </p:nvSpPr>
          <p:spPr>
            <a:xfrm>
              <a:off x="3513765" y="2126720"/>
              <a:ext cx="198000" cy="19619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N</a:t>
              </a:r>
            </a:p>
          </p:txBody>
        </p:sp>
        <p:sp>
          <p:nvSpPr>
            <p:cNvPr id="90" name="Elipsa 89">
              <a:extLst>
                <a:ext uri="{FF2B5EF4-FFF2-40B4-BE49-F238E27FC236}">
                  <a16:creationId xmlns:a16="http://schemas.microsoft.com/office/drawing/2014/main" id="{05E6C717-30FA-4E9D-8098-E2CD05E4B85B}"/>
                </a:ext>
              </a:extLst>
            </p:cNvPr>
            <p:cNvSpPr/>
            <p:nvPr/>
          </p:nvSpPr>
          <p:spPr>
            <a:xfrm>
              <a:off x="3501795" y="4850393"/>
              <a:ext cx="198000" cy="19619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S</a:t>
              </a:r>
            </a:p>
          </p:txBody>
        </p:sp>
        <p:sp>
          <p:nvSpPr>
            <p:cNvPr id="91" name="Elipsa 90">
              <a:extLst>
                <a:ext uri="{FF2B5EF4-FFF2-40B4-BE49-F238E27FC236}">
                  <a16:creationId xmlns:a16="http://schemas.microsoft.com/office/drawing/2014/main" id="{B9E01CDC-51DF-4E24-8457-6C2FF11D6DF2}"/>
                </a:ext>
              </a:extLst>
            </p:cNvPr>
            <p:cNvSpPr/>
            <p:nvPr/>
          </p:nvSpPr>
          <p:spPr>
            <a:xfrm>
              <a:off x="1275648" y="3483236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600" dirty="0"/>
                <a:t>W</a:t>
              </a:r>
            </a:p>
          </p:txBody>
        </p:sp>
        <p:sp>
          <p:nvSpPr>
            <p:cNvPr id="92" name="Elipsa 91">
              <a:extLst>
                <a:ext uri="{FF2B5EF4-FFF2-40B4-BE49-F238E27FC236}">
                  <a16:creationId xmlns:a16="http://schemas.microsoft.com/office/drawing/2014/main" id="{05F77700-7466-4CC2-8569-BF652542743D}"/>
                </a:ext>
              </a:extLst>
            </p:cNvPr>
            <p:cNvSpPr/>
            <p:nvPr/>
          </p:nvSpPr>
          <p:spPr>
            <a:xfrm>
              <a:off x="5741297" y="3477528"/>
              <a:ext cx="198000" cy="19619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E</a:t>
              </a:r>
            </a:p>
          </p:txBody>
        </p:sp>
      </p:grp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76F50A52-5733-72FF-5206-663081736A5E}"/>
              </a:ext>
            </a:extLst>
          </p:cNvPr>
          <p:cNvSpPr txBox="1"/>
          <p:nvPr/>
        </p:nvSpPr>
        <p:spPr>
          <a:xfrm>
            <a:off x="3185340" y="1392277"/>
            <a:ext cx="964111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sz="1200" dirty="0"/>
              <a:t>2NT N -&gt; /8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C737F5DC-9B6E-58A8-33B8-7DA0AB75228F}"/>
              </a:ext>
            </a:extLst>
          </p:cNvPr>
          <p:cNvSpPr txBox="1"/>
          <p:nvPr/>
        </p:nvSpPr>
        <p:spPr>
          <a:xfrm>
            <a:off x="3457129" y="3215892"/>
            <a:ext cx="298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4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6B6C243C-5D82-5072-CA24-C1FCC6796B51}"/>
              </a:ext>
            </a:extLst>
          </p:cNvPr>
          <p:cNvSpPr txBox="1"/>
          <p:nvPr/>
        </p:nvSpPr>
        <p:spPr>
          <a:xfrm>
            <a:off x="3412737" y="1027110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18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796E0B55-3AFB-EC42-CB1A-B7373B1C20EE}"/>
              </a:ext>
            </a:extLst>
          </p:cNvPr>
          <p:cNvSpPr txBox="1"/>
          <p:nvPr/>
        </p:nvSpPr>
        <p:spPr>
          <a:xfrm>
            <a:off x="1419193" y="2101183"/>
            <a:ext cx="262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8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27372AC0-660F-039C-77A9-21CCD791946E}"/>
              </a:ext>
            </a:extLst>
          </p:cNvPr>
          <p:cNvSpPr txBox="1"/>
          <p:nvPr/>
        </p:nvSpPr>
        <p:spPr>
          <a:xfrm>
            <a:off x="5371699" y="2129649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10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404E2CF7-DDD7-4A93-3CEE-860533BAF51B}"/>
              </a:ext>
            </a:extLst>
          </p:cNvPr>
          <p:cNvSpPr txBox="1"/>
          <p:nvPr/>
        </p:nvSpPr>
        <p:spPr>
          <a:xfrm>
            <a:off x="1487299" y="46346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F952993B-4620-57F1-E211-072526A91EB9}"/>
              </a:ext>
            </a:extLst>
          </p:cNvPr>
          <p:cNvSpPr txBox="1"/>
          <p:nvPr/>
        </p:nvSpPr>
        <p:spPr>
          <a:xfrm>
            <a:off x="5889709" y="62964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581EFAA5-04AA-4F1C-AAFF-E55F267F3256}"/>
              </a:ext>
            </a:extLst>
          </p:cNvPr>
          <p:cNvSpPr txBox="1"/>
          <p:nvPr/>
        </p:nvSpPr>
        <p:spPr>
          <a:xfrm>
            <a:off x="563820" y="74721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Q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FB3783B6-263B-6C5C-B4C1-2EAC1E46877E}"/>
              </a:ext>
            </a:extLst>
          </p:cNvPr>
          <p:cNvSpPr txBox="1"/>
          <p:nvPr/>
        </p:nvSpPr>
        <p:spPr>
          <a:xfrm>
            <a:off x="1832595" y="47027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J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FCC135A6-3DC6-F074-6453-E6C740FF5B6A}"/>
              </a:ext>
            </a:extLst>
          </p:cNvPr>
          <p:cNvSpPr txBox="1"/>
          <p:nvPr/>
        </p:nvSpPr>
        <p:spPr>
          <a:xfrm>
            <a:off x="1417542" y="368953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5EFB7A69-B6A0-BDA4-F599-CB89C32037F1}"/>
              </a:ext>
            </a:extLst>
          </p:cNvPr>
          <p:cNvSpPr txBox="1"/>
          <p:nvPr/>
        </p:nvSpPr>
        <p:spPr>
          <a:xfrm>
            <a:off x="5889708" y="91357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9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1F79347E-EE91-580E-CAA5-259F399EFA46}"/>
              </a:ext>
            </a:extLst>
          </p:cNvPr>
          <p:cNvSpPr txBox="1"/>
          <p:nvPr/>
        </p:nvSpPr>
        <p:spPr>
          <a:xfrm>
            <a:off x="1776164" y="368903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28215AE7-8E2D-D47C-2FDD-B6601CF6CBB0}"/>
              </a:ext>
            </a:extLst>
          </p:cNvPr>
          <p:cNvSpPr txBox="1"/>
          <p:nvPr/>
        </p:nvSpPr>
        <p:spPr>
          <a:xfrm>
            <a:off x="580367" y="101037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7C78A801-7CA3-EFCB-FD6F-4D28B632D0C9}"/>
              </a:ext>
            </a:extLst>
          </p:cNvPr>
          <p:cNvSpPr txBox="1"/>
          <p:nvPr/>
        </p:nvSpPr>
        <p:spPr>
          <a:xfrm>
            <a:off x="2094274" y="368141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D965E6E1-9EA1-1E75-FC16-825FF0DDE1B7}"/>
              </a:ext>
            </a:extLst>
          </p:cNvPr>
          <p:cNvSpPr txBox="1"/>
          <p:nvPr/>
        </p:nvSpPr>
        <p:spPr>
          <a:xfrm>
            <a:off x="2102155" y="47803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6FE823A1-5939-1856-C367-69EAD7D6FF76}"/>
              </a:ext>
            </a:extLst>
          </p:cNvPr>
          <p:cNvSpPr txBox="1"/>
          <p:nvPr/>
        </p:nvSpPr>
        <p:spPr>
          <a:xfrm>
            <a:off x="574541" y="125344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B298391D-A563-1D05-4DC0-BCC2F9B38799}"/>
              </a:ext>
            </a:extLst>
          </p:cNvPr>
          <p:cNvSpPr txBox="1"/>
          <p:nvPr/>
        </p:nvSpPr>
        <p:spPr>
          <a:xfrm>
            <a:off x="5873161" y="114447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39F3D26F-E6F3-E004-9B29-EB6CAD45BBBE}"/>
              </a:ext>
            </a:extLst>
          </p:cNvPr>
          <p:cNvSpPr txBox="1"/>
          <p:nvPr/>
        </p:nvSpPr>
        <p:spPr>
          <a:xfrm>
            <a:off x="2419522" y="46346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237B846A-3DBA-A95C-C3E1-A3C9857372EA}"/>
              </a:ext>
            </a:extLst>
          </p:cNvPr>
          <p:cNvSpPr txBox="1"/>
          <p:nvPr/>
        </p:nvSpPr>
        <p:spPr>
          <a:xfrm>
            <a:off x="3055160" y="45522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FFF1A4CD-F288-591D-820C-434B67A34A0C}"/>
              </a:ext>
            </a:extLst>
          </p:cNvPr>
          <p:cNvSpPr txBox="1"/>
          <p:nvPr/>
        </p:nvSpPr>
        <p:spPr>
          <a:xfrm>
            <a:off x="589711" y="237833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6F1775C4-BA4F-6E45-83C4-A27BEE2B2F6D}"/>
              </a:ext>
            </a:extLst>
          </p:cNvPr>
          <p:cNvSpPr txBox="1"/>
          <p:nvPr/>
        </p:nvSpPr>
        <p:spPr>
          <a:xfrm>
            <a:off x="5863673" y="207965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Q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0E1E0897-EC08-3233-98E0-48CF416F751B}"/>
              </a:ext>
            </a:extLst>
          </p:cNvPr>
          <p:cNvSpPr txBox="1"/>
          <p:nvPr/>
        </p:nvSpPr>
        <p:spPr>
          <a:xfrm>
            <a:off x="4042977" y="369811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J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F15A0260-FD84-7C85-3CA4-DB23999032B2}"/>
              </a:ext>
            </a:extLst>
          </p:cNvPr>
          <p:cNvSpPr txBox="1"/>
          <p:nvPr/>
        </p:nvSpPr>
        <p:spPr>
          <a:xfrm>
            <a:off x="600739" y="259924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C3832918-FAE3-739A-0AEB-F986FDCAEDDA}"/>
              </a:ext>
            </a:extLst>
          </p:cNvPr>
          <p:cNvSpPr txBox="1"/>
          <p:nvPr/>
        </p:nvSpPr>
        <p:spPr>
          <a:xfrm>
            <a:off x="3406004" y="45018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9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D2C65167-9566-AA09-33C9-B594FE6846F6}"/>
              </a:ext>
            </a:extLst>
          </p:cNvPr>
          <p:cNvSpPr txBox="1"/>
          <p:nvPr/>
        </p:nvSpPr>
        <p:spPr>
          <a:xfrm>
            <a:off x="5891282" y="234412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8EF30A4B-339E-0EDC-9721-37A7E6437D77}"/>
              </a:ext>
            </a:extLst>
          </p:cNvPr>
          <p:cNvSpPr txBox="1"/>
          <p:nvPr/>
        </p:nvSpPr>
        <p:spPr>
          <a:xfrm>
            <a:off x="3739919" y="46690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8A162F8C-9A04-F3FA-E967-429DDC4B0B0D}"/>
              </a:ext>
            </a:extLst>
          </p:cNvPr>
          <p:cNvSpPr txBox="1"/>
          <p:nvPr/>
        </p:nvSpPr>
        <p:spPr>
          <a:xfrm>
            <a:off x="613826" y="281548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2E113B32-347E-9ED1-B4BF-EFB058FB1B7A}"/>
              </a:ext>
            </a:extLst>
          </p:cNvPr>
          <p:cNvSpPr txBox="1"/>
          <p:nvPr/>
        </p:nvSpPr>
        <p:spPr>
          <a:xfrm>
            <a:off x="4318104" y="370458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1652459B-0A0F-E738-F344-B42FCDE029A0}"/>
              </a:ext>
            </a:extLst>
          </p:cNvPr>
          <p:cNvSpPr txBox="1"/>
          <p:nvPr/>
        </p:nvSpPr>
        <p:spPr>
          <a:xfrm>
            <a:off x="4636240" y="370539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CAC65779-8884-71A5-822E-55FEEB102D4F}"/>
              </a:ext>
            </a:extLst>
          </p:cNvPr>
          <p:cNvSpPr txBox="1"/>
          <p:nvPr/>
        </p:nvSpPr>
        <p:spPr>
          <a:xfrm>
            <a:off x="4957783" y="369751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6A031AAB-B09C-6B3A-0C57-88F3D63FDE42}"/>
              </a:ext>
            </a:extLst>
          </p:cNvPr>
          <p:cNvSpPr txBox="1"/>
          <p:nvPr/>
        </p:nvSpPr>
        <p:spPr>
          <a:xfrm>
            <a:off x="4050015" y="46650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168EF579-C441-68A1-C7DB-F2C1D8BEBB69}"/>
              </a:ext>
            </a:extLst>
          </p:cNvPr>
          <p:cNvSpPr txBox="1"/>
          <p:nvPr/>
        </p:nvSpPr>
        <p:spPr>
          <a:xfrm>
            <a:off x="4341147" y="47111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A91D7771-888B-C9BA-158C-FD3A2257A8AC}"/>
              </a:ext>
            </a:extLst>
          </p:cNvPr>
          <p:cNvSpPr txBox="1"/>
          <p:nvPr/>
        </p:nvSpPr>
        <p:spPr>
          <a:xfrm>
            <a:off x="5878782" y="252423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35AB1676-6740-4A50-03A2-FA3F7A708E06}"/>
              </a:ext>
            </a:extLst>
          </p:cNvPr>
          <p:cNvSpPr txBox="1"/>
          <p:nvPr/>
        </p:nvSpPr>
        <p:spPr>
          <a:xfrm>
            <a:off x="5852738" y="279879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EA751D36-82AF-7109-277F-7426DE89C0B5}"/>
              </a:ext>
            </a:extLst>
          </p:cNvPr>
          <p:cNvSpPr txBox="1"/>
          <p:nvPr/>
        </p:nvSpPr>
        <p:spPr>
          <a:xfrm>
            <a:off x="4681886" y="47516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14563035-B2E1-9328-EECE-57621459DAEA}"/>
              </a:ext>
            </a:extLst>
          </p:cNvPr>
          <p:cNvSpPr txBox="1"/>
          <p:nvPr/>
        </p:nvSpPr>
        <p:spPr>
          <a:xfrm>
            <a:off x="5899230" y="308808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7DB5DD41-5204-30E1-11B8-BB8F7FFFC079}"/>
              </a:ext>
            </a:extLst>
          </p:cNvPr>
          <p:cNvSpPr txBox="1"/>
          <p:nvPr/>
        </p:nvSpPr>
        <p:spPr>
          <a:xfrm>
            <a:off x="4946910" y="47913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9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7EE11513-7B2B-6619-5212-7341FBFFF8DD}"/>
              </a:ext>
            </a:extLst>
          </p:cNvPr>
          <p:cNvSpPr txBox="1"/>
          <p:nvPr/>
        </p:nvSpPr>
        <p:spPr>
          <a:xfrm>
            <a:off x="5295092" y="370331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5058A7C-E0AD-67E5-7191-91A7D687EEC6}"/>
              </a:ext>
            </a:extLst>
          </p:cNvPr>
          <p:cNvSpPr txBox="1"/>
          <p:nvPr/>
        </p:nvSpPr>
        <p:spPr>
          <a:xfrm>
            <a:off x="624603" y="304666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E45CD66F-D9AE-F3B1-CA8F-0C981BC196AC}"/>
              </a:ext>
            </a:extLst>
          </p:cNvPr>
          <p:cNvSpPr txBox="1"/>
          <p:nvPr/>
        </p:nvSpPr>
        <p:spPr>
          <a:xfrm>
            <a:off x="5233679" y="47293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6EFDB539-E8FC-F015-2B82-0DABD881A157}"/>
              </a:ext>
            </a:extLst>
          </p:cNvPr>
          <p:cNvSpPr txBox="1"/>
          <p:nvPr/>
        </p:nvSpPr>
        <p:spPr>
          <a:xfrm>
            <a:off x="5895123" y="331613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2ECEDF54-3671-6C71-9DF7-9D7A8C5AA961}"/>
              </a:ext>
            </a:extLst>
          </p:cNvPr>
          <p:cNvSpPr txBox="1"/>
          <p:nvPr/>
        </p:nvSpPr>
        <p:spPr>
          <a:xfrm>
            <a:off x="628710" y="329168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FA30D875-0EAA-70E7-71D4-E00B3AA0FB62}"/>
              </a:ext>
            </a:extLst>
          </p:cNvPr>
          <p:cNvSpPr txBox="1"/>
          <p:nvPr/>
        </p:nvSpPr>
        <p:spPr>
          <a:xfrm>
            <a:off x="628710" y="350452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847B52D8-8B32-05FD-EAED-25D53CA21AD5}"/>
              </a:ext>
            </a:extLst>
          </p:cNvPr>
          <p:cNvSpPr txBox="1"/>
          <p:nvPr/>
        </p:nvSpPr>
        <p:spPr>
          <a:xfrm>
            <a:off x="5885939" y="351975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B9C88F70-6E38-18E0-8570-9DE22BEA97F9}"/>
              </a:ext>
            </a:extLst>
          </p:cNvPr>
          <p:cNvSpPr txBox="1"/>
          <p:nvPr/>
        </p:nvSpPr>
        <p:spPr>
          <a:xfrm>
            <a:off x="2731317" y="46612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7" name="PoljeZBesedilom 66">
            <a:extLst>
              <a:ext uri="{FF2B5EF4-FFF2-40B4-BE49-F238E27FC236}">
                <a16:creationId xmlns:a16="http://schemas.microsoft.com/office/drawing/2014/main" id="{7D640417-49AF-34E5-4B1D-D5E1C5F925B8}"/>
              </a:ext>
            </a:extLst>
          </p:cNvPr>
          <p:cNvSpPr txBox="1"/>
          <p:nvPr/>
        </p:nvSpPr>
        <p:spPr>
          <a:xfrm>
            <a:off x="2406813" y="366951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8" name="PoljeZBesedilom 67">
            <a:extLst>
              <a:ext uri="{FF2B5EF4-FFF2-40B4-BE49-F238E27FC236}">
                <a16:creationId xmlns:a16="http://schemas.microsoft.com/office/drawing/2014/main" id="{CD3DB2C2-2E18-2A7A-0B9A-0CBFB0F58B11}"/>
              </a:ext>
            </a:extLst>
          </p:cNvPr>
          <p:cNvSpPr txBox="1"/>
          <p:nvPr/>
        </p:nvSpPr>
        <p:spPr>
          <a:xfrm>
            <a:off x="577389" y="149191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9" name="PoljeZBesedilom 68">
            <a:extLst>
              <a:ext uri="{FF2B5EF4-FFF2-40B4-BE49-F238E27FC236}">
                <a16:creationId xmlns:a16="http://schemas.microsoft.com/office/drawing/2014/main" id="{94DAA4BF-9B44-092A-7FB7-49C455389332}"/>
              </a:ext>
            </a:extLst>
          </p:cNvPr>
          <p:cNvSpPr txBox="1"/>
          <p:nvPr/>
        </p:nvSpPr>
        <p:spPr>
          <a:xfrm>
            <a:off x="2734263" y="366901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DB1C1273-644E-2DB4-A948-76EFDD9C1827}"/>
              </a:ext>
            </a:extLst>
          </p:cNvPr>
          <p:cNvSpPr txBox="1"/>
          <p:nvPr/>
        </p:nvSpPr>
        <p:spPr>
          <a:xfrm>
            <a:off x="617286" y="196814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9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1" name="PoljeZBesedilom 70">
            <a:extLst>
              <a:ext uri="{FF2B5EF4-FFF2-40B4-BE49-F238E27FC236}">
                <a16:creationId xmlns:a16="http://schemas.microsoft.com/office/drawing/2014/main" id="{423B0248-55B1-EC73-6D32-570A6B7B3A71}"/>
              </a:ext>
            </a:extLst>
          </p:cNvPr>
          <p:cNvSpPr txBox="1"/>
          <p:nvPr/>
        </p:nvSpPr>
        <p:spPr>
          <a:xfrm>
            <a:off x="587884" y="219175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669C55DC-6E95-E679-D0D1-FD0E273AD7E9}"/>
              </a:ext>
            </a:extLst>
          </p:cNvPr>
          <p:cNvSpPr txBox="1"/>
          <p:nvPr/>
        </p:nvSpPr>
        <p:spPr>
          <a:xfrm>
            <a:off x="5885932" y="140791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3DBD4C19-6E42-612F-117A-9BDE2EEA445B}"/>
              </a:ext>
            </a:extLst>
          </p:cNvPr>
          <p:cNvSpPr txBox="1"/>
          <p:nvPr/>
        </p:nvSpPr>
        <p:spPr>
          <a:xfrm>
            <a:off x="3061713" y="365428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4" name="PoljeZBesedilom 73">
            <a:extLst>
              <a:ext uri="{FF2B5EF4-FFF2-40B4-BE49-F238E27FC236}">
                <a16:creationId xmlns:a16="http://schemas.microsoft.com/office/drawing/2014/main" id="{93223430-55B1-D672-C88A-705D2B729B0B}"/>
              </a:ext>
            </a:extLst>
          </p:cNvPr>
          <p:cNvSpPr txBox="1"/>
          <p:nvPr/>
        </p:nvSpPr>
        <p:spPr>
          <a:xfrm>
            <a:off x="3388620" y="367525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5" name="PoljeZBesedilom 74">
            <a:extLst>
              <a:ext uri="{FF2B5EF4-FFF2-40B4-BE49-F238E27FC236}">
                <a16:creationId xmlns:a16="http://schemas.microsoft.com/office/drawing/2014/main" id="{3BAC4F1E-A334-0DC8-B927-C46BC1EC5ACA}"/>
              </a:ext>
            </a:extLst>
          </p:cNvPr>
          <p:cNvSpPr txBox="1"/>
          <p:nvPr/>
        </p:nvSpPr>
        <p:spPr>
          <a:xfrm>
            <a:off x="3718246" y="368549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6" name="PoljeZBesedilom 75">
            <a:extLst>
              <a:ext uri="{FF2B5EF4-FFF2-40B4-BE49-F238E27FC236}">
                <a16:creationId xmlns:a16="http://schemas.microsoft.com/office/drawing/2014/main" id="{452BC60C-EE66-4501-6BF9-85A14AD89BE6}"/>
              </a:ext>
            </a:extLst>
          </p:cNvPr>
          <p:cNvSpPr txBox="1"/>
          <p:nvPr/>
        </p:nvSpPr>
        <p:spPr>
          <a:xfrm>
            <a:off x="5872163" y="188528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7" name="PoljeZBesedilom 76">
            <a:extLst>
              <a:ext uri="{FF2B5EF4-FFF2-40B4-BE49-F238E27FC236}">
                <a16:creationId xmlns:a16="http://schemas.microsoft.com/office/drawing/2014/main" id="{91792CC4-9975-4821-01AE-C5D72A127181}"/>
              </a:ext>
            </a:extLst>
          </p:cNvPr>
          <p:cNvSpPr txBox="1"/>
          <p:nvPr/>
        </p:nvSpPr>
        <p:spPr>
          <a:xfrm>
            <a:off x="627222" y="174452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8" name="PoljeZBesedilom 77">
            <a:extLst>
              <a:ext uri="{FF2B5EF4-FFF2-40B4-BE49-F238E27FC236}">
                <a16:creationId xmlns:a16="http://schemas.microsoft.com/office/drawing/2014/main" id="{E6AF28F5-038C-62B0-141D-1CC934A68388}"/>
              </a:ext>
            </a:extLst>
          </p:cNvPr>
          <p:cNvSpPr txBox="1"/>
          <p:nvPr/>
        </p:nvSpPr>
        <p:spPr>
          <a:xfrm>
            <a:off x="5869975" y="165256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B849A439-61F2-C123-03B8-769D668E98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013592"/>
              </p:ext>
            </p:extLst>
          </p:nvPr>
        </p:nvGraphicFramePr>
        <p:xfrm>
          <a:off x="850437" y="5159060"/>
          <a:ext cx="5615996" cy="1517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767">
                  <a:extLst>
                    <a:ext uri="{9D8B030D-6E8A-4147-A177-3AD203B41FA5}">
                      <a16:colId xmlns:a16="http://schemas.microsoft.com/office/drawing/2014/main" val="4015040203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6976575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821907425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42486700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4091460330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19010230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69578335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21492803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622393406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1988843331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694286957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50371872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65318691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79188389"/>
                    </a:ext>
                  </a:extLst>
                </a:gridCol>
                <a:gridCol w="506629">
                  <a:extLst>
                    <a:ext uri="{9D8B030D-6E8A-4147-A177-3AD203B41FA5}">
                      <a16:colId xmlns:a16="http://schemas.microsoft.com/office/drawing/2014/main" val="392101362"/>
                    </a:ext>
                  </a:extLst>
                </a:gridCol>
                <a:gridCol w="506629">
                  <a:extLst>
                    <a:ext uri="{9D8B030D-6E8A-4147-A177-3AD203B41FA5}">
                      <a16:colId xmlns:a16="http://schemas.microsoft.com/office/drawing/2014/main" val="285314408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sz="1200" dirty="0"/>
                        <a:t>X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2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3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4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5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6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7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8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9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10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11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12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13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800" dirty="0"/>
                        <a:t>Štihi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800" dirty="0"/>
                        <a:t>Točke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27948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 defTabSz="719907" rtl="0" eaLnBrk="1" latinLnBrk="0" hangingPunct="1"/>
                      <a:r>
                        <a:rPr lang="sl-SI" sz="1417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28033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84042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chemeClr val="bg1"/>
                          </a:solidFill>
                        </a:rPr>
                        <a:t>S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20735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286194"/>
                  </a:ext>
                </a:extLst>
              </a:tr>
            </a:tbl>
          </a:graphicData>
        </a:graphic>
      </p:graphicFrame>
      <p:sp>
        <p:nvSpPr>
          <p:cNvPr id="4" name="PoljeZBesedilom 3">
            <a:extLst>
              <a:ext uri="{FF2B5EF4-FFF2-40B4-BE49-F238E27FC236}">
                <a16:creationId xmlns:a16="http://schemas.microsoft.com/office/drawing/2014/main" id="{5658B103-3D5F-850D-947D-16AB036F5C9E}"/>
              </a:ext>
            </a:extLst>
          </p:cNvPr>
          <p:cNvSpPr txBox="1"/>
          <p:nvPr/>
        </p:nvSpPr>
        <p:spPr>
          <a:xfrm>
            <a:off x="1067349" y="138636"/>
            <a:ext cx="5154959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5. RAZDELITEV -&gt; VAŠ PRIIMEK-PREŠEREN [1] {NS}/GREGORČIČ-BEVK [4] {EW}</a:t>
            </a:r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F04A63BC-F1CD-D06D-8BDA-CCB87BE1145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755" t="82742" r="1614"/>
          <a:stretch/>
        </p:blipFill>
        <p:spPr>
          <a:xfrm>
            <a:off x="1903978" y="4080897"/>
            <a:ext cx="3281392" cy="914123"/>
          </a:xfrm>
          <a:prstGeom prst="rect">
            <a:avLst/>
          </a:prstGeom>
        </p:spPr>
      </p:pic>
      <p:grpSp>
        <p:nvGrpSpPr>
          <p:cNvPr id="98" name="Skupina 97">
            <a:extLst>
              <a:ext uri="{FF2B5EF4-FFF2-40B4-BE49-F238E27FC236}">
                <a16:creationId xmlns:a16="http://schemas.microsoft.com/office/drawing/2014/main" id="{0E9BF485-1890-D3FF-95A0-1F425DB9CC2A}"/>
              </a:ext>
            </a:extLst>
          </p:cNvPr>
          <p:cNvGrpSpPr/>
          <p:nvPr/>
        </p:nvGrpSpPr>
        <p:grpSpPr>
          <a:xfrm>
            <a:off x="3260558" y="1899343"/>
            <a:ext cx="706533" cy="781937"/>
            <a:chOff x="3265058" y="3112554"/>
            <a:chExt cx="706533" cy="781937"/>
          </a:xfrm>
        </p:grpSpPr>
        <p:sp>
          <p:nvSpPr>
            <p:cNvPr id="99" name="PoljeZBesedilom 98">
              <a:extLst>
                <a:ext uri="{FF2B5EF4-FFF2-40B4-BE49-F238E27FC236}">
                  <a16:creationId xmlns:a16="http://schemas.microsoft.com/office/drawing/2014/main" id="{08E6F61A-AE8B-8626-45C7-5542F0F42FAD}"/>
                </a:ext>
              </a:extLst>
            </p:cNvPr>
            <p:cNvSpPr txBox="1"/>
            <p:nvPr/>
          </p:nvSpPr>
          <p:spPr>
            <a:xfrm>
              <a:off x="3498915" y="3368803"/>
              <a:ext cx="235387" cy="30777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1400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00" name="PoljeZBesedilom 99">
              <a:extLst>
                <a:ext uri="{FF2B5EF4-FFF2-40B4-BE49-F238E27FC236}">
                  <a16:creationId xmlns:a16="http://schemas.microsoft.com/office/drawing/2014/main" id="{9030E1CC-81BC-C7A0-C62B-2DDD0D4439D5}"/>
                </a:ext>
              </a:extLst>
            </p:cNvPr>
            <p:cNvSpPr txBox="1"/>
            <p:nvPr/>
          </p:nvSpPr>
          <p:spPr>
            <a:xfrm>
              <a:off x="3498915" y="3112554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101" name="PoljeZBesedilom 100">
              <a:extLst>
                <a:ext uri="{FF2B5EF4-FFF2-40B4-BE49-F238E27FC236}">
                  <a16:creationId xmlns:a16="http://schemas.microsoft.com/office/drawing/2014/main" id="{C58DEBF8-542F-7344-F6D5-3D05A05F8B59}"/>
                </a:ext>
              </a:extLst>
            </p:cNvPr>
            <p:cNvSpPr txBox="1"/>
            <p:nvPr/>
          </p:nvSpPr>
          <p:spPr>
            <a:xfrm>
              <a:off x="3499720" y="3614869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102" name="PoljeZBesedilom 101">
              <a:extLst>
                <a:ext uri="{FF2B5EF4-FFF2-40B4-BE49-F238E27FC236}">
                  <a16:creationId xmlns:a16="http://schemas.microsoft.com/office/drawing/2014/main" id="{3C5D05FC-51C4-69BB-8401-763EFD2B761C}"/>
                </a:ext>
              </a:extLst>
            </p:cNvPr>
            <p:cNvSpPr txBox="1"/>
            <p:nvPr/>
          </p:nvSpPr>
          <p:spPr>
            <a:xfrm>
              <a:off x="3265058" y="3371426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103" name="PoljeZBesedilom 102">
              <a:extLst>
                <a:ext uri="{FF2B5EF4-FFF2-40B4-BE49-F238E27FC236}">
                  <a16:creationId xmlns:a16="http://schemas.microsoft.com/office/drawing/2014/main" id="{C6AB0F81-4DCA-CE87-4075-7E1E668B5934}"/>
                </a:ext>
              </a:extLst>
            </p:cNvPr>
            <p:cNvSpPr txBox="1"/>
            <p:nvPr/>
          </p:nvSpPr>
          <p:spPr>
            <a:xfrm>
              <a:off x="3265058" y="3115177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104" name="PoljeZBesedilom 103">
              <a:extLst>
                <a:ext uri="{FF2B5EF4-FFF2-40B4-BE49-F238E27FC236}">
                  <a16:creationId xmlns:a16="http://schemas.microsoft.com/office/drawing/2014/main" id="{EF539B4B-E6F9-E2B2-5457-610B8E39EA3F}"/>
                </a:ext>
              </a:extLst>
            </p:cNvPr>
            <p:cNvSpPr txBox="1"/>
            <p:nvPr/>
          </p:nvSpPr>
          <p:spPr>
            <a:xfrm>
              <a:off x="3265863" y="3617492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105" name="PoljeZBesedilom 104">
              <a:extLst>
                <a:ext uri="{FF2B5EF4-FFF2-40B4-BE49-F238E27FC236}">
                  <a16:creationId xmlns:a16="http://schemas.microsoft.com/office/drawing/2014/main" id="{18E2C175-1121-FBE2-A1B7-0673CDE3D522}"/>
                </a:ext>
              </a:extLst>
            </p:cNvPr>
            <p:cNvSpPr txBox="1"/>
            <p:nvPr/>
          </p:nvSpPr>
          <p:spPr>
            <a:xfrm>
              <a:off x="3735399" y="3368803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106" name="PoljeZBesedilom 105">
              <a:extLst>
                <a:ext uri="{FF2B5EF4-FFF2-40B4-BE49-F238E27FC236}">
                  <a16:creationId xmlns:a16="http://schemas.microsoft.com/office/drawing/2014/main" id="{8C1D7837-CF96-2283-91FC-962113224A77}"/>
                </a:ext>
              </a:extLst>
            </p:cNvPr>
            <p:cNvSpPr txBox="1"/>
            <p:nvPr/>
          </p:nvSpPr>
          <p:spPr>
            <a:xfrm>
              <a:off x="3735399" y="3112554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107" name="PoljeZBesedilom 106">
              <a:extLst>
                <a:ext uri="{FF2B5EF4-FFF2-40B4-BE49-F238E27FC236}">
                  <a16:creationId xmlns:a16="http://schemas.microsoft.com/office/drawing/2014/main" id="{D8427A9B-7F60-2E92-18DB-D1FED9697D39}"/>
                </a:ext>
              </a:extLst>
            </p:cNvPr>
            <p:cNvSpPr txBox="1"/>
            <p:nvPr/>
          </p:nvSpPr>
          <p:spPr>
            <a:xfrm>
              <a:off x="3736204" y="3614869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08" name="PoljeZBesedilom 107">
            <a:extLst>
              <a:ext uri="{FF2B5EF4-FFF2-40B4-BE49-F238E27FC236}">
                <a16:creationId xmlns:a16="http://schemas.microsoft.com/office/drawing/2014/main" id="{EEBA282B-EF15-377F-660E-B953D0046E79}"/>
              </a:ext>
            </a:extLst>
          </p:cNvPr>
          <p:cNvSpPr txBox="1"/>
          <p:nvPr/>
        </p:nvSpPr>
        <p:spPr>
          <a:xfrm>
            <a:off x="5528007" y="2366174"/>
            <a:ext cx="39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ym typeface="Wingdings" panose="05000000000000000000" pitchFamily="2" charset="2"/>
              </a:rPr>
              <a:t>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55056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640AB911-E7F2-444D-8B66-96D36BDA4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08114"/>
            <a:ext cx="7199313" cy="382264"/>
          </a:xfrm>
          <a:prstGeom prst="rect">
            <a:avLst/>
          </a:prstGeom>
        </p:spPr>
      </p:pic>
      <p:grpSp>
        <p:nvGrpSpPr>
          <p:cNvPr id="94" name="Skupina 93">
            <a:extLst>
              <a:ext uri="{FF2B5EF4-FFF2-40B4-BE49-F238E27FC236}">
                <a16:creationId xmlns:a16="http://schemas.microsoft.com/office/drawing/2014/main" id="{6148D681-52A0-4F1C-81DB-7652612970A8}"/>
              </a:ext>
            </a:extLst>
          </p:cNvPr>
          <p:cNvGrpSpPr/>
          <p:nvPr/>
        </p:nvGrpSpPr>
        <p:grpSpPr>
          <a:xfrm>
            <a:off x="1275648" y="849709"/>
            <a:ext cx="4663649" cy="2920493"/>
            <a:chOff x="1275648" y="2126720"/>
            <a:chExt cx="4663649" cy="2920493"/>
          </a:xfrm>
        </p:grpSpPr>
        <p:grpSp>
          <p:nvGrpSpPr>
            <p:cNvPr id="82" name="Skupina 81">
              <a:extLst>
                <a:ext uri="{FF2B5EF4-FFF2-40B4-BE49-F238E27FC236}">
                  <a16:creationId xmlns:a16="http://schemas.microsoft.com/office/drawing/2014/main" id="{4FC3F378-A378-434D-9688-418A05CDA208}"/>
                </a:ext>
              </a:extLst>
            </p:cNvPr>
            <p:cNvGrpSpPr/>
            <p:nvPr/>
          </p:nvGrpSpPr>
          <p:grpSpPr>
            <a:xfrm>
              <a:off x="1276561" y="2129913"/>
              <a:ext cx="4661322" cy="2917300"/>
              <a:chOff x="1276561" y="754477"/>
              <a:chExt cx="4661322" cy="2917300"/>
            </a:xfrm>
          </p:grpSpPr>
          <p:sp>
            <p:nvSpPr>
              <p:cNvPr id="83" name="Pravokotnik 82">
                <a:extLst>
                  <a:ext uri="{FF2B5EF4-FFF2-40B4-BE49-F238E27FC236}">
                    <a16:creationId xmlns:a16="http://schemas.microsoft.com/office/drawing/2014/main" id="{8D4EC3A8-8376-49B6-9C72-EA26FFE83A81}"/>
                  </a:ext>
                </a:extLst>
              </p:cNvPr>
              <p:cNvSpPr/>
              <p:nvPr/>
            </p:nvSpPr>
            <p:spPr>
              <a:xfrm>
                <a:off x="1376784" y="862044"/>
                <a:ext cx="4459315" cy="270769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4" name="Elipsa 83">
                <a:extLst>
                  <a:ext uri="{FF2B5EF4-FFF2-40B4-BE49-F238E27FC236}">
                    <a16:creationId xmlns:a16="http://schemas.microsoft.com/office/drawing/2014/main" id="{AB312E8D-D253-4C3B-B4E8-7DC2293971C9}"/>
                  </a:ext>
                </a:extLst>
              </p:cNvPr>
              <p:cNvSpPr/>
              <p:nvPr/>
            </p:nvSpPr>
            <p:spPr>
              <a:xfrm>
                <a:off x="3498915" y="3475581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5" name="Elipsa 84">
                <a:extLst>
                  <a:ext uri="{FF2B5EF4-FFF2-40B4-BE49-F238E27FC236}">
                    <a16:creationId xmlns:a16="http://schemas.microsoft.com/office/drawing/2014/main" id="{E21BCE2C-5706-4F0A-886D-1DD7B04BA4E8}"/>
                  </a:ext>
                </a:extLst>
              </p:cNvPr>
              <p:cNvSpPr/>
              <p:nvPr/>
            </p:nvSpPr>
            <p:spPr>
              <a:xfrm>
                <a:off x="1276561" y="210428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6" name="Elipsa 85">
                <a:extLst>
                  <a:ext uri="{FF2B5EF4-FFF2-40B4-BE49-F238E27FC236}">
                    <a16:creationId xmlns:a16="http://schemas.microsoft.com/office/drawing/2014/main" id="{F8869ADF-5EF0-4C02-83E7-EFA2611C7D57}"/>
                  </a:ext>
                </a:extLst>
              </p:cNvPr>
              <p:cNvSpPr/>
              <p:nvPr/>
            </p:nvSpPr>
            <p:spPr>
              <a:xfrm>
                <a:off x="3514165" y="75447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7" name="Elipsa 86">
                <a:extLst>
                  <a:ext uri="{FF2B5EF4-FFF2-40B4-BE49-F238E27FC236}">
                    <a16:creationId xmlns:a16="http://schemas.microsoft.com/office/drawing/2014/main" id="{E4C307BC-AEC7-4EB6-B946-4B3EFADD9231}"/>
                  </a:ext>
                </a:extLst>
              </p:cNvPr>
              <p:cNvSpPr/>
              <p:nvPr/>
            </p:nvSpPr>
            <p:spPr>
              <a:xfrm>
                <a:off x="5741687" y="2105296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sp>
          <p:nvSpPr>
            <p:cNvPr id="89" name="Elipsa 88">
              <a:extLst>
                <a:ext uri="{FF2B5EF4-FFF2-40B4-BE49-F238E27FC236}">
                  <a16:creationId xmlns:a16="http://schemas.microsoft.com/office/drawing/2014/main" id="{B19906BF-828C-41C7-AE6F-082F476B2646}"/>
                </a:ext>
              </a:extLst>
            </p:cNvPr>
            <p:cNvSpPr/>
            <p:nvPr/>
          </p:nvSpPr>
          <p:spPr>
            <a:xfrm>
              <a:off x="3513765" y="2126720"/>
              <a:ext cx="198000" cy="19619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N</a:t>
              </a:r>
            </a:p>
          </p:txBody>
        </p:sp>
        <p:sp>
          <p:nvSpPr>
            <p:cNvPr id="90" name="Elipsa 89">
              <a:extLst>
                <a:ext uri="{FF2B5EF4-FFF2-40B4-BE49-F238E27FC236}">
                  <a16:creationId xmlns:a16="http://schemas.microsoft.com/office/drawing/2014/main" id="{05E6C717-30FA-4E9D-8098-E2CD05E4B85B}"/>
                </a:ext>
              </a:extLst>
            </p:cNvPr>
            <p:cNvSpPr/>
            <p:nvPr/>
          </p:nvSpPr>
          <p:spPr>
            <a:xfrm>
              <a:off x="3501795" y="4850393"/>
              <a:ext cx="198000" cy="19619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S</a:t>
              </a:r>
            </a:p>
          </p:txBody>
        </p:sp>
        <p:sp>
          <p:nvSpPr>
            <p:cNvPr id="91" name="Elipsa 90">
              <a:extLst>
                <a:ext uri="{FF2B5EF4-FFF2-40B4-BE49-F238E27FC236}">
                  <a16:creationId xmlns:a16="http://schemas.microsoft.com/office/drawing/2014/main" id="{B9E01CDC-51DF-4E24-8457-6C2FF11D6DF2}"/>
                </a:ext>
              </a:extLst>
            </p:cNvPr>
            <p:cNvSpPr/>
            <p:nvPr/>
          </p:nvSpPr>
          <p:spPr>
            <a:xfrm>
              <a:off x="1275648" y="3483236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600" dirty="0"/>
                <a:t>W</a:t>
              </a:r>
            </a:p>
          </p:txBody>
        </p:sp>
        <p:sp>
          <p:nvSpPr>
            <p:cNvPr id="92" name="Elipsa 91">
              <a:extLst>
                <a:ext uri="{FF2B5EF4-FFF2-40B4-BE49-F238E27FC236}">
                  <a16:creationId xmlns:a16="http://schemas.microsoft.com/office/drawing/2014/main" id="{05F77700-7466-4CC2-8569-BF652542743D}"/>
                </a:ext>
              </a:extLst>
            </p:cNvPr>
            <p:cNvSpPr/>
            <p:nvPr/>
          </p:nvSpPr>
          <p:spPr>
            <a:xfrm>
              <a:off x="5741297" y="3477528"/>
              <a:ext cx="198000" cy="19619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E</a:t>
              </a:r>
            </a:p>
          </p:txBody>
        </p:sp>
      </p:grp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76F50A52-5733-72FF-5206-663081736A5E}"/>
              </a:ext>
            </a:extLst>
          </p:cNvPr>
          <p:cNvSpPr txBox="1"/>
          <p:nvPr/>
        </p:nvSpPr>
        <p:spPr>
          <a:xfrm>
            <a:off x="3059189" y="1390298"/>
            <a:ext cx="1268592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sz="1200" dirty="0"/>
              <a:t>6♣ N -&gt; /12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C737F5DC-9B6E-58A8-33B8-7DA0AB75228F}"/>
              </a:ext>
            </a:extLst>
          </p:cNvPr>
          <p:cNvSpPr txBox="1"/>
          <p:nvPr/>
        </p:nvSpPr>
        <p:spPr>
          <a:xfrm>
            <a:off x="3394828" y="3207760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12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6B6C243C-5D82-5072-CA24-C1FCC6796B51}"/>
              </a:ext>
            </a:extLst>
          </p:cNvPr>
          <p:cNvSpPr txBox="1"/>
          <p:nvPr/>
        </p:nvSpPr>
        <p:spPr>
          <a:xfrm>
            <a:off x="3412738" y="1026818"/>
            <a:ext cx="424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18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796E0B55-3AFB-EC42-CB1A-B7373B1C20EE}"/>
              </a:ext>
            </a:extLst>
          </p:cNvPr>
          <p:cNvSpPr txBox="1"/>
          <p:nvPr/>
        </p:nvSpPr>
        <p:spPr>
          <a:xfrm>
            <a:off x="1419193" y="2101183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8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27372AC0-660F-039C-77A9-21CCD791946E}"/>
              </a:ext>
            </a:extLst>
          </p:cNvPr>
          <p:cNvSpPr txBox="1"/>
          <p:nvPr/>
        </p:nvSpPr>
        <p:spPr>
          <a:xfrm>
            <a:off x="5484074" y="2122447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2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404E2CF7-DDD7-4A93-3CEE-860533BAF51B}"/>
              </a:ext>
            </a:extLst>
          </p:cNvPr>
          <p:cNvSpPr txBox="1"/>
          <p:nvPr/>
        </p:nvSpPr>
        <p:spPr>
          <a:xfrm>
            <a:off x="1374648" y="371216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F952993B-4620-57F1-E211-072526A91EB9}"/>
              </a:ext>
            </a:extLst>
          </p:cNvPr>
          <p:cNvSpPr txBox="1"/>
          <p:nvPr/>
        </p:nvSpPr>
        <p:spPr>
          <a:xfrm>
            <a:off x="1483380" y="46316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581EFAA5-04AA-4F1C-AAFF-E55F267F3256}"/>
              </a:ext>
            </a:extLst>
          </p:cNvPr>
          <p:cNvSpPr txBox="1"/>
          <p:nvPr/>
        </p:nvSpPr>
        <p:spPr>
          <a:xfrm>
            <a:off x="734014" y="73691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Q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FB3783B6-263B-6C5C-B4C1-2EAC1E46877E}"/>
              </a:ext>
            </a:extLst>
          </p:cNvPr>
          <p:cNvSpPr txBox="1"/>
          <p:nvPr/>
        </p:nvSpPr>
        <p:spPr>
          <a:xfrm>
            <a:off x="5927303" y="69799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J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FCC135A6-3DC6-F074-6453-E6C740FF5B6A}"/>
              </a:ext>
            </a:extLst>
          </p:cNvPr>
          <p:cNvSpPr txBox="1"/>
          <p:nvPr/>
        </p:nvSpPr>
        <p:spPr>
          <a:xfrm>
            <a:off x="1750428" y="371216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5EFB7A69-B6A0-BDA4-F599-CB89C32037F1}"/>
              </a:ext>
            </a:extLst>
          </p:cNvPr>
          <p:cNvSpPr txBox="1"/>
          <p:nvPr/>
        </p:nvSpPr>
        <p:spPr>
          <a:xfrm>
            <a:off x="5889188" y="93387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9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1F79347E-EE91-580E-CAA5-259F399EFA46}"/>
              </a:ext>
            </a:extLst>
          </p:cNvPr>
          <p:cNvSpPr txBox="1"/>
          <p:nvPr/>
        </p:nvSpPr>
        <p:spPr>
          <a:xfrm>
            <a:off x="5889187" y="116741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28215AE7-8E2D-D47C-2FDD-B6601CF6CBB0}"/>
              </a:ext>
            </a:extLst>
          </p:cNvPr>
          <p:cNvSpPr txBox="1"/>
          <p:nvPr/>
        </p:nvSpPr>
        <p:spPr>
          <a:xfrm>
            <a:off x="752545" y="98142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7C78A801-7CA3-EFCB-FD6F-4D28B632D0C9}"/>
              </a:ext>
            </a:extLst>
          </p:cNvPr>
          <p:cNvSpPr txBox="1"/>
          <p:nvPr/>
        </p:nvSpPr>
        <p:spPr>
          <a:xfrm>
            <a:off x="5889186" y="142061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D965E6E1-9EA1-1E75-FC16-825FF0DDE1B7}"/>
              </a:ext>
            </a:extLst>
          </p:cNvPr>
          <p:cNvSpPr txBox="1"/>
          <p:nvPr/>
        </p:nvSpPr>
        <p:spPr>
          <a:xfrm>
            <a:off x="730921" y="122517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6FE823A1-5939-1856-C367-69EAD7D6FF76}"/>
              </a:ext>
            </a:extLst>
          </p:cNvPr>
          <p:cNvSpPr txBox="1"/>
          <p:nvPr/>
        </p:nvSpPr>
        <p:spPr>
          <a:xfrm>
            <a:off x="2100538" y="371216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B298391D-A563-1D05-4DC0-BCC2F9B38799}"/>
              </a:ext>
            </a:extLst>
          </p:cNvPr>
          <p:cNvSpPr txBox="1"/>
          <p:nvPr/>
        </p:nvSpPr>
        <p:spPr>
          <a:xfrm>
            <a:off x="5872928" y="164074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39F3D26F-E6F3-E004-9B29-EB6CAD45BBBE}"/>
              </a:ext>
            </a:extLst>
          </p:cNvPr>
          <p:cNvSpPr txBox="1"/>
          <p:nvPr/>
        </p:nvSpPr>
        <p:spPr>
          <a:xfrm>
            <a:off x="1793510" y="45689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237B846A-3DBA-A95C-C3E1-A3C9857372EA}"/>
              </a:ext>
            </a:extLst>
          </p:cNvPr>
          <p:cNvSpPr txBox="1"/>
          <p:nvPr/>
        </p:nvSpPr>
        <p:spPr>
          <a:xfrm>
            <a:off x="3298599" y="48414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FFF1A4CD-F288-591D-820C-434B67A34A0C}"/>
              </a:ext>
            </a:extLst>
          </p:cNvPr>
          <p:cNvSpPr txBox="1"/>
          <p:nvPr/>
        </p:nvSpPr>
        <p:spPr>
          <a:xfrm>
            <a:off x="713697" y="253248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6F1775C4-BA4F-6E45-83C4-A27BEE2B2F6D}"/>
              </a:ext>
            </a:extLst>
          </p:cNvPr>
          <p:cNvSpPr txBox="1"/>
          <p:nvPr/>
        </p:nvSpPr>
        <p:spPr>
          <a:xfrm>
            <a:off x="4278560" y="373453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Q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0E1E0897-EC08-3233-98E0-48CF416F751B}"/>
              </a:ext>
            </a:extLst>
          </p:cNvPr>
          <p:cNvSpPr txBox="1"/>
          <p:nvPr/>
        </p:nvSpPr>
        <p:spPr>
          <a:xfrm>
            <a:off x="5919420" y="229902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J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F15A0260-FD84-7C85-3CA4-DB23999032B2}"/>
              </a:ext>
            </a:extLst>
          </p:cNvPr>
          <p:cNvSpPr txBox="1"/>
          <p:nvPr/>
        </p:nvSpPr>
        <p:spPr>
          <a:xfrm>
            <a:off x="3634258" y="46641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C3832918-FAE3-739A-0AEB-F986FDCAEDDA}"/>
              </a:ext>
            </a:extLst>
          </p:cNvPr>
          <p:cNvSpPr txBox="1"/>
          <p:nvPr/>
        </p:nvSpPr>
        <p:spPr>
          <a:xfrm>
            <a:off x="3967006" y="46349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9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D2C65167-9566-AA09-33C9-B594FE6846F6}"/>
              </a:ext>
            </a:extLst>
          </p:cNvPr>
          <p:cNvSpPr txBox="1"/>
          <p:nvPr/>
        </p:nvSpPr>
        <p:spPr>
          <a:xfrm>
            <a:off x="4319705" y="47283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8EF30A4B-339E-0EDC-9721-37A7E6437D77}"/>
              </a:ext>
            </a:extLst>
          </p:cNvPr>
          <p:cNvSpPr txBox="1"/>
          <p:nvPr/>
        </p:nvSpPr>
        <p:spPr>
          <a:xfrm>
            <a:off x="5878605" y="254324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8A162F8C-9A04-F3FA-E967-429DDC4B0B0D}"/>
              </a:ext>
            </a:extLst>
          </p:cNvPr>
          <p:cNvSpPr txBox="1"/>
          <p:nvPr/>
        </p:nvSpPr>
        <p:spPr>
          <a:xfrm>
            <a:off x="4635541" y="373453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2E113B32-347E-9ED1-B4BF-EFB058FB1B7A}"/>
              </a:ext>
            </a:extLst>
          </p:cNvPr>
          <p:cNvSpPr txBox="1"/>
          <p:nvPr/>
        </p:nvSpPr>
        <p:spPr>
          <a:xfrm>
            <a:off x="704036" y="275508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1652459B-0A0F-E738-F344-B42FCDE029A0}"/>
              </a:ext>
            </a:extLst>
          </p:cNvPr>
          <p:cNvSpPr txBox="1"/>
          <p:nvPr/>
        </p:nvSpPr>
        <p:spPr>
          <a:xfrm>
            <a:off x="4932376" y="373555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CAC65779-8884-71A5-822E-55FEEB102D4F}"/>
              </a:ext>
            </a:extLst>
          </p:cNvPr>
          <p:cNvSpPr txBox="1"/>
          <p:nvPr/>
        </p:nvSpPr>
        <p:spPr>
          <a:xfrm>
            <a:off x="4612348" y="47524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6A031AAB-B09C-6B3A-0C57-88F3D63FDE42}"/>
              </a:ext>
            </a:extLst>
          </p:cNvPr>
          <p:cNvSpPr txBox="1"/>
          <p:nvPr/>
        </p:nvSpPr>
        <p:spPr>
          <a:xfrm>
            <a:off x="5242506" y="374119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168EF579-C441-68A1-C7DB-F2C1D8BEBB69}"/>
              </a:ext>
            </a:extLst>
          </p:cNvPr>
          <p:cNvSpPr txBox="1"/>
          <p:nvPr/>
        </p:nvSpPr>
        <p:spPr>
          <a:xfrm>
            <a:off x="2987120" y="48505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A91D7771-888B-C9BA-158C-FD3A2257A8AC}"/>
              </a:ext>
            </a:extLst>
          </p:cNvPr>
          <p:cNvSpPr txBox="1"/>
          <p:nvPr/>
        </p:nvSpPr>
        <p:spPr>
          <a:xfrm>
            <a:off x="716587" y="297270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35AB1676-6740-4A50-03A2-FA3F7A708E06}"/>
              </a:ext>
            </a:extLst>
          </p:cNvPr>
          <p:cNvSpPr txBox="1"/>
          <p:nvPr/>
        </p:nvSpPr>
        <p:spPr>
          <a:xfrm>
            <a:off x="4937729" y="46703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EA751D36-82AF-7109-277F-7426DE89C0B5}"/>
              </a:ext>
            </a:extLst>
          </p:cNvPr>
          <p:cNvSpPr txBox="1"/>
          <p:nvPr/>
        </p:nvSpPr>
        <p:spPr>
          <a:xfrm>
            <a:off x="5292042" y="46641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14563035-B2E1-9328-EECE-57621459DAEA}"/>
              </a:ext>
            </a:extLst>
          </p:cNvPr>
          <p:cNvSpPr txBox="1"/>
          <p:nvPr/>
        </p:nvSpPr>
        <p:spPr>
          <a:xfrm>
            <a:off x="5897976" y="207425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7DB5DD41-5204-30E1-11B8-BB8F7FFFC079}"/>
              </a:ext>
            </a:extLst>
          </p:cNvPr>
          <p:cNvSpPr txBox="1"/>
          <p:nvPr/>
        </p:nvSpPr>
        <p:spPr>
          <a:xfrm>
            <a:off x="5916913" y="278244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9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7EE11513-7B2B-6619-5212-7341FBFFF8DD}"/>
              </a:ext>
            </a:extLst>
          </p:cNvPr>
          <p:cNvSpPr txBox="1"/>
          <p:nvPr/>
        </p:nvSpPr>
        <p:spPr>
          <a:xfrm>
            <a:off x="712994" y="318839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5058A7C-E0AD-67E5-7191-91A7D687EEC6}"/>
              </a:ext>
            </a:extLst>
          </p:cNvPr>
          <p:cNvSpPr txBox="1"/>
          <p:nvPr/>
        </p:nvSpPr>
        <p:spPr>
          <a:xfrm>
            <a:off x="5897628" y="302553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E45CD66F-D9AE-F3B1-CA8F-0C981BC196AC}"/>
              </a:ext>
            </a:extLst>
          </p:cNvPr>
          <p:cNvSpPr txBox="1"/>
          <p:nvPr/>
        </p:nvSpPr>
        <p:spPr>
          <a:xfrm>
            <a:off x="3711129" y="371939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6EFDB539-E8FC-F015-2B82-0DABD881A157}"/>
              </a:ext>
            </a:extLst>
          </p:cNvPr>
          <p:cNvSpPr txBox="1"/>
          <p:nvPr/>
        </p:nvSpPr>
        <p:spPr>
          <a:xfrm>
            <a:off x="5905104" y="325344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2ECEDF54-3671-6C71-9DF7-9D7A8C5AA961}"/>
              </a:ext>
            </a:extLst>
          </p:cNvPr>
          <p:cNvSpPr txBox="1"/>
          <p:nvPr/>
        </p:nvSpPr>
        <p:spPr>
          <a:xfrm>
            <a:off x="5897713" y="346810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FA30D875-0EAA-70E7-71D4-E00B3AA0FB62}"/>
              </a:ext>
            </a:extLst>
          </p:cNvPr>
          <p:cNvSpPr txBox="1"/>
          <p:nvPr/>
        </p:nvSpPr>
        <p:spPr>
          <a:xfrm>
            <a:off x="696159" y="338401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847B52D8-8B32-05FD-EAED-25D53CA21AD5}"/>
              </a:ext>
            </a:extLst>
          </p:cNvPr>
          <p:cNvSpPr txBox="1"/>
          <p:nvPr/>
        </p:nvSpPr>
        <p:spPr>
          <a:xfrm>
            <a:off x="4010979" y="371770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B9C88F70-6E38-18E0-8570-9DE22BEA97F9}"/>
              </a:ext>
            </a:extLst>
          </p:cNvPr>
          <p:cNvSpPr txBox="1"/>
          <p:nvPr/>
        </p:nvSpPr>
        <p:spPr>
          <a:xfrm>
            <a:off x="2412889" y="371590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7" name="PoljeZBesedilom 66">
            <a:extLst>
              <a:ext uri="{FF2B5EF4-FFF2-40B4-BE49-F238E27FC236}">
                <a16:creationId xmlns:a16="http://schemas.microsoft.com/office/drawing/2014/main" id="{7D640417-49AF-34E5-4B1D-D5E1C5F925B8}"/>
              </a:ext>
            </a:extLst>
          </p:cNvPr>
          <p:cNvSpPr txBox="1"/>
          <p:nvPr/>
        </p:nvSpPr>
        <p:spPr>
          <a:xfrm>
            <a:off x="2107521" y="47924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8" name="PoljeZBesedilom 67">
            <a:extLst>
              <a:ext uri="{FF2B5EF4-FFF2-40B4-BE49-F238E27FC236}">
                <a16:creationId xmlns:a16="http://schemas.microsoft.com/office/drawing/2014/main" id="{CD3DB2C2-2E18-2A7A-0B9A-0CBFB0F58B11}"/>
              </a:ext>
            </a:extLst>
          </p:cNvPr>
          <p:cNvSpPr txBox="1"/>
          <p:nvPr/>
        </p:nvSpPr>
        <p:spPr>
          <a:xfrm>
            <a:off x="2731846" y="372247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9" name="PoljeZBesedilom 68">
            <a:extLst>
              <a:ext uri="{FF2B5EF4-FFF2-40B4-BE49-F238E27FC236}">
                <a16:creationId xmlns:a16="http://schemas.microsoft.com/office/drawing/2014/main" id="{94DAA4BF-9B44-092A-7FB7-49C455389332}"/>
              </a:ext>
            </a:extLst>
          </p:cNvPr>
          <p:cNvSpPr txBox="1"/>
          <p:nvPr/>
        </p:nvSpPr>
        <p:spPr>
          <a:xfrm>
            <a:off x="741733" y="147847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DB1C1273-644E-2DB4-A948-76EFDD9C1827}"/>
              </a:ext>
            </a:extLst>
          </p:cNvPr>
          <p:cNvSpPr txBox="1"/>
          <p:nvPr/>
        </p:nvSpPr>
        <p:spPr>
          <a:xfrm>
            <a:off x="3099457" y="372816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9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1" name="PoljeZBesedilom 70">
            <a:extLst>
              <a:ext uri="{FF2B5EF4-FFF2-40B4-BE49-F238E27FC236}">
                <a16:creationId xmlns:a16="http://schemas.microsoft.com/office/drawing/2014/main" id="{423B0248-55B1-EC73-6D32-570A6B7B3A71}"/>
              </a:ext>
            </a:extLst>
          </p:cNvPr>
          <p:cNvSpPr txBox="1"/>
          <p:nvPr/>
        </p:nvSpPr>
        <p:spPr>
          <a:xfrm>
            <a:off x="740636" y="170107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669C55DC-6E95-E679-D0D1-FD0E273AD7E9}"/>
              </a:ext>
            </a:extLst>
          </p:cNvPr>
          <p:cNvSpPr txBox="1"/>
          <p:nvPr/>
        </p:nvSpPr>
        <p:spPr>
          <a:xfrm>
            <a:off x="2686075" y="47563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3DBD4C19-6E42-612F-117A-9BDE2EEA445B}"/>
              </a:ext>
            </a:extLst>
          </p:cNvPr>
          <p:cNvSpPr txBox="1"/>
          <p:nvPr/>
        </p:nvSpPr>
        <p:spPr>
          <a:xfrm>
            <a:off x="3394307" y="373453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4" name="PoljeZBesedilom 73">
            <a:extLst>
              <a:ext uri="{FF2B5EF4-FFF2-40B4-BE49-F238E27FC236}">
                <a16:creationId xmlns:a16="http://schemas.microsoft.com/office/drawing/2014/main" id="{93223430-55B1-D672-C88A-705D2B729B0B}"/>
              </a:ext>
            </a:extLst>
          </p:cNvPr>
          <p:cNvSpPr txBox="1"/>
          <p:nvPr/>
        </p:nvSpPr>
        <p:spPr>
          <a:xfrm>
            <a:off x="722758" y="191128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5" name="PoljeZBesedilom 74">
            <a:extLst>
              <a:ext uri="{FF2B5EF4-FFF2-40B4-BE49-F238E27FC236}">
                <a16:creationId xmlns:a16="http://schemas.microsoft.com/office/drawing/2014/main" id="{3BAC4F1E-A334-0DC8-B927-C46BC1EC5ACA}"/>
              </a:ext>
            </a:extLst>
          </p:cNvPr>
          <p:cNvSpPr txBox="1"/>
          <p:nvPr/>
        </p:nvSpPr>
        <p:spPr>
          <a:xfrm>
            <a:off x="723002" y="210935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6" name="PoljeZBesedilom 75">
            <a:extLst>
              <a:ext uri="{FF2B5EF4-FFF2-40B4-BE49-F238E27FC236}">
                <a16:creationId xmlns:a16="http://schemas.microsoft.com/office/drawing/2014/main" id="{452BC60C-EE66-4501-6BF9-85A14AD89BE6}"/>
              </a:ext>
            </a:extLst>
          </p:cNvPr>
          <p:cNvSpPr txBox="1"/>
          <p:nvPr/>
        </p:nvSpPr>
        <p:spPr>
          <a:xfrm>
            <a:off x="730921" y="233394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7" name="PoljeZBesedilom 76">
            <a:extLst>
              <a:ext uri="{FF2B5EF4-FFF2-40B4-BE49-F238E27FC236}">
                <a16:creationId xmlns:a16="http://schemas.microsoft.com/office/drawing/2014/main" id="{91792CC4-9975-4821-01AE-C5D72A127181}"/>
              </a:ext>
            </a:extLst>
          </p:cNvPr>
          <p:cNvSpPr txBox="1"/>
          <p:nvPr/>
        </p:nvSpPr>
        <p:spPr>
          <a:xfrm>
            <a:off x="2432430" y="48505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8" name="PoljeZBesedilom 77">
            <a:extLst>
              <a:ext uri="{FF2B5EF4-FFF2-40B4-BE49-F238E27FC236}">
                <a16:creationId xmlns:a16="http://schemas.microsoft.com/office/drawing/2014/main" id="{E6AF28F5-038C-62B0-141D-1CC934A68388}"/>
              </a:ext>
            </a:extLst>
          </p:cNvPr>
          <p:cNvSpPr txBox="1"/>
          <p:nvPr/>
        </p:nvSpPr>
        <p:spPr>
          <a:xfrm>
            <a:off x="5872928" y="189150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B849A439-61F2-C123-03B8-769D668E98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856601"/>
              </p:ext>
            </p:extLst>
          </p:nvPr>
        </p:nvGraphicFramePr>
        <p:xfrm>
          <a:off x="678357" y="5198072"/>
          <a:ext cx="5615996" cy="1517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767">
                  <a:extLst>
                    <a:ext uri="{9D8B030D-6E8A-4147-A177-3AD203B41FA5}">
                      <a16:colId xmlns:a16="http://schemas.microsoft.com/office/drawing/2014/main" val="4015040203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6976575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821907425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42486700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4091460330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19010230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69578335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21492803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622393406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1988843331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694286957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50371872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65318691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79188389"/>
                    </a:ext>
                  </a:extLst>
                </a:gridCol>
                <a:gridCol w="506629">
                  <a:extLst>
                    <a:ext uri="{9D8B030D-6E8A-4147-A177-3AD203B41FA5}">
                      <a16:colId xmlns:a16="http://schemas.microsoft.com/office/drawing/2014/main" val="392101362"/>
                    </a:ext>
                  </a:extLst>
                </a:gridCol>
                <a:gridCol w="506629">
                  <a:extLst>
                    <a:ext uri="{9D8B030D-6E8A-4147-A177-3AD203B41FA5}">
                      <a16:colId xmlns:a16="http://schemas.microsoft.com/office/drawing/2014/main" val="285314408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sz="1200" dirty="0"/>
                        <a:t>X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2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3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4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5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6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7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8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9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10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11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12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13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800" dirty="0"/>
                        <a:t>Štihi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800" dirty="0"/>
                        <a:t>Točke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27948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 defTabSz="719907" rtl="0" eaLnBrk="1" latinLnBrk="0" hangingPunct="1"/>
                      <a:r>
                        <a:rPr lang="sl-SI" sz="1417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28033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84042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chemeClr val="bg1"/>
                          </a:solidFill>
                        </a:rPr>
                        <a:t>S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20735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286194"/>
                  </a:ext>
                </a:extLst>
              </a:tr>
            </a:tbl>
          </a:graphicData>
        </a:graphic>
      </p:graphicFrame>
      <p:sp>
        <p:nvSpPr>
          <p:cNvPr id="4" name="PoljeZBesedilom 3">
            <a:extLst>
              <a:ext uri="{FF2B5EF4-FFF2-40B4-BE49-F238E27FC236}">
                <a16:creationId xmlns:a16="http://schemas.microsoft.com/office/drawing/2014/main" id="{CB33F22E-434F-7240-E562-4D5CB5CDCE8A}"/>
              </a:ext>
            </a:extLst>
          </p:cNvPr>
          <p:cNvSpPr txBox="1"/>
          <p:nvPr/>
        </p:nvSpPr>
        <p:spPr>
          <a:xfrm>
            <a:off x="1080224" y="123201"/>
            <a:ext cx="5154959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9. RAZDELITEV -&gt; VAŠ PRIIMEK-PREŠEREN [1] {NS}/JURČIČ-VALVASOR [7] {EW}</a:t>
            </a:r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id="{A13B8351-2196-077B-4FC9-07D83F35CCD7}"/>
              </a:ext>
            </a:extLst>
          </p:cNvPr>
          <p:cNvGrpSpPr/>
          <p:nvPr/>
        </p:nvGrpSpPr>
        <p:grpSpPr>
          <a:xfrm>
            <a:off x="3187363" y="1850480"/>
            <a:ext cx="706533" cy="781937"/>
            <a:chOff x="3265058" y="3112554"/>
            <a:chExt cx="706533" cy="781937"/>
          </a:xfrm>
        </p:grpSpPr>
        <p:sp>
          <p:nvSpPr>
            <p:cNvPr id="11" name="PoljeZBesedilom 10">
              <a:extLst>
                <a:ext uri="{FF2B5EF4-FFF2-40B4-BE49-F238E27FC236}">
                  <a16:creationId xmlns:a16="http://schemas.microsoft.com/office/drawing/2014/main" id="{03A39D9D-6982-EE92-7085-E011CB51942D}"/>
                </a:ext>
              </a:extLst>
            </p:cNvPr>
            <p:cNvSpPr txBox="1"/>
            <p:nvPr/>
          </p:nvSpPr>
          <p:spPr>
            <a:xfrm>
              <a:off x="3498915" y="3368803"/>
              <a:ext cx="235387" cy="30777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1400" dirty="0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12" name="PoljeZBesedilom 11">
              <a:extLst>
                <a:ext uri="{FF2B5EF4-FFF2-40B4-BE49-F238E27FC236}">
                  <a16:creationId xmlns:a16="http://schemas.microsoft.com/office/drawing/2014/main" id="{8ACF1897-BCFE-ADD9-9066-AC3FB0B6D051}"/>
                </a:ext>
              </a:extLst>
            </p:cNvPr>
            <p:cNvSpPr txBox="1"/>
            <p:nvPr/>
          </p:nvSpPr>
          <p:spPr>
            <a:xfrm>
              <a:off x="3498915" y="3112554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17" name="PoljeZBesedilom 16">
              <a:extLst>
                <a:ext uri="{FF2B5EF4-FFF2-40B4-BE49-F238E27FC236}">
                  <a16:creationId xmlns:a16="http://schemas.microsoft.com/office/drawing/2014/main" id="{F3CEC728-500C-CA5A-6ECC-83CFAED8FCB1}"/>
                </a:ext>
              </a:extLst>
            </p:cNvPr>
            <p:cNvSpPr txBox="1"/>
            <p:nvPr/>
          </p:nvSpPr>
          <p:spPr>
            <a:xfrm>
              <a:off x="3499720" y="3614869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42" name="PoljeZBesedilom 41">
              <a:extLst>
                <a:ext uri="{FF2B5EF4-FFF2-40B4-BE49-F238E27FC236}">
                  <a16:creationId xmlns:a16="http://schemas.microsoft.com/office/drawing/2014/main" id="{114DC767-FCCA-DE56-960F-A06E8B01AD1D}"/>
                </a:ext>
              </a:extLst>
            </p:cNvPr>
            <p:cNvSpPr txBox="1"/>
            <p:nvPr/>
          </p:nvSpPr>
          <p:spPr>
            <a:xfrm>
              <a:off x="3265058" y="3371426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79" name="PoljeZBesedilom 78">
              <a:extLst>
                <a:ext uri="{FF2B5EF4-FFF2-40B4-BE49-F238E27FC236}">
                  <a16:creationId xmlns:a16="http://schemas.microsoft.com/office/drawing/2014/main" id="{B6D5EF67-B296-5A53-C9CF-6BAD943B1B3D}"/>
                </a:ext>
              </a:extLst>
            </p:cNvPr>
            <p:cNvSpPr txBox="1"/>
            <p:nvPr/>
          </p:nvSpPr>
          <p:spPr>
            <a:xfrm>
              <a:off x="3265058" y="3115177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80" name="PoljeZBesedilom 79">
              <a:extLst>
                <a:ext uri="{FF2B5EF4-FFF2-40B4-BE49-F238E27FC236}">
                  <a16:creationId xmlns:a16="http://schemas.microsoft.com/office/drawing/2014/main" id="{0E91AFAE-6C3E-10A1-1EEF-7037204E4198}"/>
                </a:ext>
              </a:extLst>
            </p:cNvPr>
            <p:cNvSpPr txBox="1"/>
            <p:nvPr/>
          </p:nvSpPr>
          <p:spPr>
            <a:xfrm>
              <a:off x="3265863" y="3617492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81" name="PoljeZBesedilom 80">
              <a:extLst>
                <a:ext uri="{FF2B5EF4-FFF2-40B4-BE49-F238E27FC236}">
                  <a16:creationId xmlns:a16="http://schemas.microsoft.com/office/drawing/2014/main" id="{2AF8778F-A516-492A-A379-C407E32FE0D7}"/>
                </a:ext>
              </a:extLst>
            </p:cNvPr>
            <p:cNvSpPr txBox="1"/>
            <p:nvPr/>
          </p:nvSpPr>
          <p:spPr>
            <a:xfrm>
              <a:off x="3735399" y="3368803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88" name="PoljeZBesedilom 87">
              <a:extLst>
                <a:ext uri="{FF2B5EF4-FFF2-40B4-BE49-F238E27FC236}">
                  <a16:creationId xmlns:a16="http://schemas.microsoft.com/office/drawing/2014/main" id="{CE9E28D8-9BF7-7597-425F-D47C17917C25}"/>
                </a:ext>
              </a:extLst>
            </p:cNvPr>
            <p:cNvSpPr txBox="1"/>
            <p:nvPr/>
          </p:nvSpPr>
          <p:spPr>
            <a:xfrm>
              <a:off x="3735399" y="3112554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93" name="PoljeZBesedilom 92">
              <a:extLst>
                <a:ext uri="{FF2B5EF4-FFF2-40B4-BE49-F238E27FC236}">
                  <a16:creationId xmlns:a16="http://schemas.microsoft.com/office/drawing/2014/main" id="{ACBD16A9-BDD3-555A-D5D3-775C2691D089}"/>
                </a:ext>
              </a:extLst>
            </p:cNvPr>
            <p:cNvSpPr txBox="1"/>
            <p:nvPr/>
          </p:nvSpPr>
          <p:spPr>
            <a:xfrm>
              <a:off x="3736204" y="3614869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96" name="Slika 95">
            <a:extLst>
              <a:ext uri="{FF2B5EF4-FFF2-40B4-BE49-F238E27FC236}">
                <a16:creationId xmlns:a16="http://schemas.microsoft.com/office/drawing/2014/main" id="{ACB52C53-9461-6336-5EDE-25449D21A29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303" t="81472" r="2349" b="2857"/>
          <a:stretch/>
        </p:blipFill>
        <p:spPr>
          <a:xfrm>
            <a:off x="1893156" y="4216431"/>
            <a:ext cx="3322613" cy="862891"/>
          </a:xfrm>
          <a:prstGeom prst="rect">
            <a:avLst/>
          </a:prstGeom>
        </p:spPr>
      </p:pic>
      <p:sp>
        <p:nvSpPr>
          <p:cNvPr id="97" name="PoljeZBesedilom 96">
            <a:extLst>
              <a:ext uri="{FF2B5EF4-FFF2-40B4-BE49-F238E27FC236}">
                <a16:creationId xmlns:a16="http://schemas.microsoft.com/office/drawing/2014/main" id="{E7A55484-E7C1-0593-FD95-836C3954E668}"/>
              </a:ext>
            </a:extLst>
          </p:cNvPr>
          <p:cNvSpPr txBox="1"/>
          <p:nvPr/>
        </p:nvSpPr>
        <p:spPr>
          <a:xfrm>
            <a:off x="5521683" y="2397039"/>
            <a:ext cx="39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ym typeface="Wingdings" panose="05000000000000000000" pitchFamily="2" charset="2"/>
              </a:rPr>
              <a:t>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64803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640AB911-E7F2-444D-8B66-96D36BDA4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08114"/>
            <a:ext cx="7199313" cy="382264"/>
          </a:xfrm>
          <a:prstGeom prst="rect">
            <a:avLst/>
          </a:prstGeom>
        </p:spPr>
      </p:pic>
      <p:grpSp>
        <p:nvGrpSpPr>
          <p:cNvPr id="94" name="Skupina 93">
            <a:extLst>
              <a:ext uri="{FF2B5EF4-FFF2-40B4-BE49-F238E27FC236}">
                <a16:creationId xmlns:a16="http://schemas.microsoft.com/office/drawing/2014/main" id="{6148D681-52A0-4F1C-81DB-7652612970A8}"/>
              </a:ext>
            </a:extLst>
          </p:cNvPr>
          <p:cNvGrpSpPr/>
          <p:nvPr/>
        </p:nvGrpSpPr>
        <p:grpSpPr>
          <a:xfrm>
            <a:off x="1275648" y="849709"/>
            <a:ext cx="4663649" cy="2920493"/>
            <a:chOff x="1275648" y="2126720"/>
            <a:chExt cx="4663649" cy="2920493"/>
          </a:xfrm>
        </p:grpSpPr>
        <p:grpSp>
          <p:nvGrpSpPr>
            <p:cNvPr id="82" name="Skupina 81">
              <a:extLst>
                <a:ext uri="{FF2B5EF4-FFF2-40B4-BE49-F238E27FC236}">
                  <a16:creationId xmlns:a16="http://schemas.microsoft.com/office/drawing/2014/main" id="{4FC3F378-A378-434D-9688-418A05CDA208}"/>
                </a:ext>
              </a:extLst>
            </p:cNvPr>
            <p:cNvGrpSpPr/>
            <p:nvPr/>
          </p:nvGrpSpPr>
          <p:grpSpPr>
            <a:xfrm>
              <a:off x="1276561" y="2129913"/>
              <a:ext cx="4661322" cy="2917300"/>
              <a:chOff x="1276561" y="754477"/>
              <a:chExt cx="4661322" cy="2917300"/>
            </a:xfrm>
          </p:grpSpPr>
          <p:sp>
            <p:nvSpPr>
              <p:cNvPr id="83" name="Pravokotnik 82">
                <a:extLst>
                  <a:ext uri="{FF2B5EF4-FFF2-40B4-BE49-F238E27FC236}">
                    <a16:creationId xmlns:a16="http://schemas.microsoft.com/office/drawing/2014/main" id="{8D4EC3A8-8376-49B6-9C72-EA26FFE83A81}"/>
                  </a:ext>
                </a:extLst>
              </p:cNvPr>
              <p:cNvSpPr/>
              <p:nvPr/>
            </p:nvSpPr>
            <p:spPr>
              <a:xfrm>
                <a:off x="1376784" y="862044"/>
                <a:ext cx="4459315" cy="270769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4" name="Elipsa 83">
                <a:extLst>
                  <a:ext uri="{FF2B5EF4-FFF2-40B4-BE49-F238E27FC236}">
                    <a16:creationId xmlns:a16="http://schemas.microsoft.com/office/drawing/2014/main" id="{AB312E8D-D253-4C3B-B4E8-7DC2293971C9}"/>
                  </a:ext>
                </a:extLst>
              </p:cNvPr>
              <p:cNvSpPr/>
              <p:nvPr/>
            </p:nvSpPr>
            <p:spPr>
              <a:xfrm>
                <a:off x="3498915" y="3475581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5" name="Elipsa 84">
                <a:extLst>
                  <a:ext uri="{FF2B5EF4-FFF2-40B4-BE49-F238E27FC236}">
                    <a16:creationId xmlns:a16="http://schemas.microsoft.com/office/drawing/2014/main" id="{E21BCE2C-5706-4F0A-886D-1DD7B04BA4E8}"/>
                  </a:ext>
                </a:extLst>
              </p:cNvPr>
              <p:cNvSpPr/>
              <p:nvPr/>
            </p:nvSpPr>
            <p:spPr>
              <a:xfrm>
                <a:off x="1276561" y="210428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6" name="Elipsa 85">
                <a:extLst>
                  <a:ext uri="{FF2B5EF4-FFF2-40B4-BE49-F238E27FC236}">
                    <a16:creationId xmlns:a16="http://schemas.microsoft.com/office/drawing/2014/main" id="{F8869ADF-5EF0-4C02-83E7-EFA2611C7D57}"/>
                  </a:ext>
                </a:extLst>
              </p:cNvPr>
              <p:cNvSpPr/>
              <p:nvPr/>
            </p:nvSpPr>
            <p:spPr>
              <a:xfrm>
                <a:off x="3514165" y="75447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7" name="Elipsa 86">
                <a:extLst>
                  <a:ext uri="{FF2B5EF4-FFF2-40B4-BE49-F238E27FC236}">
                    <a16:creationId xmlns:a16="http://schemas.microsoft.com/office/drawing/2014/main" id="{E4C307BC-AEC7-4EB6-B946-4B3EFADD9231}"/>
                  </a:ext>
                </a:extLst>
              </p:cNvPr>
              <p:cNvSpPr/>
              <p:nvPr/>
            </p:nvSpPr>
            <p:spPr>
              <a:xfrm>
                <a:off x="5741687" y="2105296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sp>
          <p:nvSpPr>
            <p:cNvPr id="89" name="Elipsa 88">
              <a:extLst>
                <a:ext uri="{FF2B5EF4-FFF2-40B4-BE49-F238E27FC236}">
                  <a16:creationId xmlns:a16="http://schemas.microsoft.com/office/drawing/2014/main" id="{B19906BF-828C-41C7-AE6F-082F476B2646}"/>
                </a:ext>
              </a:extLst>
            </p:cNvPr>
            <p:cNvSpPr/>
            <p:nvPr/>
          </p:nvSpPr>
          <p:spPr>
            <a:xfrm>
              <a:off x="3513765" y="2126720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N</a:t>
              </a:r>
            </a:p>
          </p:txBody>
        </p:sp>
        <p:sp>
          <p:nvSpPr>
            <p:cNvPr id="90" name="Elipsa 89">
              <a:extLst>
                <a:ext uri="{FF2B5EF4-FFF2-40B4-BE49-F238E27FC236}">
                  <a16:creationId xmlns:a16="http://schemas.microsoft.com/office/drawing/2014/main" id="{05E6C717-30FA-4E9D-8098-E2CD05E4B85B}"/>
                </a:ext>
              </a:extLst>
            </p:cNvPr>
            <p:cNvSpPr/>
            <p:nvPr/>
          </p:nvSpPr>
          <p:spPr>
            <a:xfrm>
              <a:off x="3501795" y="4850393"/>
              <a:ext cx="198000" cy="19619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S</a:t>
              </a:r>
            </a:p>
          </p:txBody>
        </p:sp>
        <p:sp>
          <p:nvSpPr>
            <p:cNvPr id="91" name="Elipsa 90">
              <a:extLst>
                <a:ext uri="{FF2B5EF4-FFF2-40B4-BE49-F238E27FC236}">
                  <a16:creationId xmlns:a16="http://schemas.microsoft.com/office/drawing/2014/main" id="{B9E01CDC-51DF-4E24-8457-6C2FF11D6DF2}"/>
                </a:ext>
              </a:extLst>
            </p:cNvPr>
            <p:cNvSpPr/>
            <p:nvPr/>
          </p:nvSpPr>
          <p:spPr>
            <a:xfrm>
              <a:off x="1275648" y="3483236"/>
              <a:ext cx="198000" cy="19619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600" dirty="0"/>
                <a:t>W</a:t>
              </a:r>
            </a:p>
          </p:txBody>
        </p:sp>
        <p:sp>
          <p:nvSpPr>
            <p:cNvPr id="92" name="Elipsa 91">
              <a:extLst>
                <a:ext uri="{FF2B5EF4-FFF2-40B4-BE49-F238E27FC236}">
                  <a16:creationId xmlns:a16="http://schemas.microsoft.com/office/drawing/2014/main" id="{05F77700-7466-4CC2-8569-BF652542743D}"/>
                </a:ext>
              </a:extLst>
            </p:cNvPr>
            <p:cNvSpPr/>
            <p:nvPr/>
          </p:nvSpPr>
          <p:spPr>
            <a:xfrm>
              <a:off x="5741297" y="3477528"/>
              <a:ext cx="198000" cy="196196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E</a:t>
              </a:r>
            </a:p>
          </p:txBody>
        </p:sp>
      </p:grpSp>
      <p:grpSp>
        <p:nvGrpSpPr>
          <p:cNvPr id="41" name="Skupina 40">
            <a:extLst>
              <a:ext uri="{FF2B5EF4-FFF2-40B4-BE49-F238E27FC236}">
                <a16:creationId xmlns:a16="http://schemas.microsoft.com/office/drawing/2014/main" id="{99F876C0-BDD5-F368-4D9A-BD07B423FD2A}"/>
              </a:ext>
            </a:extLst>
          </p:cNvPr>
          <p:cNvGrpSpPr/>
          <p:nvPr/>
        </p:nvGrpSpPr>
        <p:grpSpPr>
          <a:xfrm>
            <a:off x="3236252" y="1907347"/>
            <a:ext cx="706533" cy="781937"/>
            <a:chOff x="3265058" y="3112554"/>
            <a:chExt cx="706533" cy="781937"/>
          </a:xfrm>
          <a:solidFill>
            <a:srgbClr val="FF0000"/>
          </a:solidFill>
        </p:grpSpPr>
        <p:sp>
          <p:nvSpPr>
            <p:cNvPr id="8" name="PoljeZBesedilom 7">
              <a:extLst>
                <a:ext uri="{FF2B5EF4-FFF2-40B4-BE49-F238E27FC236}">
                  <a16:creationId xmlns:a16="http://schemas.microsoft.com/office/drawing/2014/main" id="{F092E69E-4648-4186-9FC9-D32254DE49D7}"/>
                </a:ext>
              </a:extLst>
            </p:cNvPr>
            <p:cNvSpPr txBox="1"/>
            <p:nvPr/>
          </p:nvSpPr>
          <p:spPr>
            <a:xfrm>
              <a:off x="3382500" y="3330157"/>
              <a:ext cx="434628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1400" dirty="0">
                  <a:solidFill>
                    <a:schemeClr val="bg1"/>
                  </a:solidFill>
                </a:rPr>
                <a:t>13</a:t>
              </a:r>
            </a:p>
          </p:txBody>
        </p:sp>
        <p:sp>
          <p:nvSpPr>
            <p:cNvPr id="9" name="PoljeZBesedilom 8">
              <a:extLst>
                <a:ext uri="{FF2B5EF4-FFF2-40B4-BE49-F238E27FC236}">
                  <a16:creationId xmlns:a16="http://schemas.microsoft.com/office/drawing/2014/main" id="{5A35933A-319E-9CDE-69CF-1E53A667CF29}"/>
                </a:ext>
              </a:extLst>
            </p:cNvPr>
            <p:cNvSpPr txBox="1"/>
            <p:nvPr/>
          </p:nvSpPr>
          <p:spPr>
            <a:xfrm>
              <a:off x="3498915" y="3112554"/>
              <a:ext cx="235387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PoljeZBesedilom 9">
              <a:extLst>
                <a:ext uri="{FF2B5EF4-FFF2-40B4-BE49-F238E27FC236}">
                  <a16:creationId xmlns:a16="http://schemas.microsoft.com/office/drawing/2014/main" id="{DA586F7B-50EF-0905-D760-54138EAF0C39}"/>
                </a:ext>
              </a:extLst>
            </p:cNvPr>
            <p:cNvSpPr txBox="1"/>
            <p:nvPr/>
          </p:nvSpPr>
          <p:spPr>
            <a:xfrm>
              <a:off x="3499720" y="3614869"/>
              <a:ext cx="235387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PoljeZBesedilom 19">
              <a:extLst>
                <a:ext uri="{FF2B5EF4-FFF2-40B4-BE49-F238E27FC236}">
                  <a16:creationId xmlns:a16="http://schemas.microsoft.com/office/drawing/2014/main" id="{9FD8B8E2-5F1D-A405-2ABF-D9F205A54019}"/>
                </a:ext>
              </a:extLst>
            </p:cNvPr>
            <p:cNvSpPr txBox="1"/>
            <p:nvPr/>
          </p:nvSpPr>
          <p:spPr>
            <a:xfrm>
              <a:off x="3265058" y="3371426"/>
              <a:ext cx="235387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1" name="PoljeZBesedilom 20">
              <a:extLst>
                <a:ext uri="{FF2B5EF4-FFF2-40B4-BE49-F238E27FC236}">
                  <a16:creationId xmlns:a16="http://schemas.microsoft.com/office/drawing/2014/main" id="{596F93A4-EAA8-8F8B-466A-B10C38C47AF7}"/>
                </a:ext>
              </a:extLst>
            </p:cNvPr>
            <p:cNvSpPr txBox="1"/>
            <p:nvPr/>
          </p:nvSpPr>
          <p:spPr>
            <a:xfrm>
              <a:off x="3265058" y="3115177"/>
              <a:ext cx="235387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PoljeZBesedilom 21">
              <a:extLst>
                <a:ext uri="{FF2B5EF4-FFF2-40B4-BE49-F238E27FC236}">
                  <a16:creationId xmlns:a16="http://schemas.microsoft.com/office/drawing/2014/main" id="{0FD23944-AD8E-559F-144B-0A4E5DFF1FE6}"/>
                </a:ext>
              </a:extLst>
            </p:cNvPr>
            <p:cNvSpPr txBox="1"/>
            <p:nvPr/>
          </p:nvSpPr>
          <p:spPr>
            <a:xfrm>
              <a:off x="3265863" y="3617492"/>
              <a:ext cx="235387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3" name="PoljeZBesedilom 22">
              <a:extLst>
                <a:ext uri="{FF2B5EF4-FFF2-40B4-BE49-F238E27FC236}">
                  <a16:creationId xmlns:a16="http://schemas.microsoft.com/office/drawing/2014/main" id="{773728E1-4DF8-9F49-73D2-6D6B023EA463}"/>
                </a:ext>
              </a:extLst>
            </p:cNvPr>
            <p:cNvSpPr txBox="1"/>
            <p:nvPr/>
          </p:nvSpPr>
          <p:spPr>
            <a:xfrm>
              <a:off x="3735399" y="3368803"/>
              <a:ext cx="235387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PoljeZBesedilom 23">
              <a:extLst>
                <a:ext uri="{FF2B5EF4-FFF2-40B4-BE49-F238E27FC236}">
                  <a16:creationId xmlns:a16="http://schemas.microsoft.com/office/drawing/2014/main" id="{58AB06FE-4EBF-2F20-A98D-A2D8407A8299}"/>
                </a:ext>
              </a:extLst>
            </p:cNvPr>
            <p:cNvSpPr txBox="1"/>
            <p:nvPr/>
          </p:nvSpPr>
          <p:spPr>
            <a:xfrm>
              <a:off x="3735399" y="3112554"/>
              <a:ext cx="235387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5" name="PoljeZBesedilom 24">
              <a:extLst>
                <a:ext uri="{FF2B5EF4-FFF2-40B4-BE49-F238E27FC236}">
                  <a16:creationId xmlns:a16="http://schemas.microsoft.com/office/drawing/2014/main" id="{F8D3CA3B-1C3C-D1A7-55A5-A90A03CC4C48}"/>
                </a:ext>
              </a:extLst>
            </p:cNvPr>
            <p:cNvSpPr txBox="1"/>
            <p:nvPr/>
          </p:nvSpPr>
          <p:spPr>
            <a:xfrm>
              <a:off x="3736204" y="3614869"/>
              <a:ext cx="235387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76F50A52-5733-72FF-5206-663081736A5E}"/>
              </a:ext>
            </a:extLst>
          </p:cNvPr>
          <p:cNvSpPr txBox="1"/>
          <p:nvPr/>
        </p:nvSpPr>
        <p:spPr>
          <a:xfrm>
            <a:off x="3003647" y="2935042"/>
            <a:ext cx="1268592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sz="1200" dirty="0">
                <a:solidFill>
                  <a:srgbClr val="FF0000"/>
                </a:solidFill>
              </a:rPr>
              <a:t>6♥ S</a:t>
            </a:r>
            <a:r>
              <a:rPr lang="sl-SI" sz="1200" dirty="0"/>
              <a:t>-&gt; /12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C737F5DC-9B6E-58A8-33B8-7DA0AB75228F}"/>
              </a:ext>
            </a:extLst>
          </p:cNvPr>
          <p:cNvSpPr txBox="1"/>
          <p:nvPr/>
        </p:nvSpPr>
        <p:spPr>
          <a:xfrm>
            <a:off x="3396488" y="3232330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19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6B6C243C-5D82-5072-CA24-C1FCC6796B51}"/>
              </a:ext>
            </a:extLst>
          </p:cNvPr>
          <p:cNvSpPr txBox="1"/>
          <p:nvPr/>
        </p:nvSpPr>
        <p:spPr>
          <a:xfrm>
            <a:off x="3396488" y="1024382"/>
            <a:ext cx="434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10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796E0B55-3AFB-EC42-CB1A-B7373B1C20EE}"/>
              </a:ext>
            </a:extLst>
          </p:cNvPr>
          <p:cNvSpPr txBox="1"/>
          <p:nvPr/>
        </p:nvSpPr>
        <p:spPr>
          <a:xfrm>
            <a:off x="1403427" y="2116949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6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27372AC0-660F-039C-77A9-21CCD791946E}"/>
              </a:ext>
            </a:extLst>
          </p:cNvPr>
          <p:cNvSpPr txBox="1"/>
          <p:nvPr/>
        </p:nvSpPr>
        <p:spPr>
          <a:xfrm>
            <a:off x="5525055" y="2119657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5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404E2CF7-DDD7-4A93-3CEE-860533BAF51B}"/>
              </a:ext>
            </a:extLst>
          </p:cNvPr>
          <p:cNvSpPr txBox="1"/>
          <p:nvPr/>
        </p:nvSpPr>
        <p:spPr>
          <a:xfrm>
            <a:off x="1452349" y="372207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F952993B-4620-57F1-E211-072526A91EB9}"/>
              </a:ext>
            </a:extLst>
          </p:cNvPr>
          <p:cNvSpPr txBox="1"/>
          <p:nvPr/>
        </p:nvSpPr>
        <p:spPr>
          <a:xfrm>
            <a:off x="770382" y="73602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581EFAA5-04AA-4F1C-AAFF-E55F267F3256}"/>
              </a:ext>
            </a:extLst>
          </p:cNvPr>
          <p:cNvSpPr txBox="1"/>
          <p:nvPr/>
        </p:nvSpPr>
        <p:spPr>
          <a:xfrm>
            <a:off x="741109" y="98002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Q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FB3783B6-263B-6C5C-B4C1-2EAC1E46877E}"/>
              </a:ext>
            </a:extLst>
          </p:cNvPr>
          <p:cNvSpPr txBox="1"/>
          <p:nvPr/>
        </p:nvSpPr>
        <p:spPr>
          <a:xfrm>
            <a:off x="5936993" y="78640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J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FCC135A6-3DC6-F074-6453-E6C740FF5B6A}"/>
              </a:ext>
            </a:extLst>
          </p:cNvPr>
          <p:cNvSpPr txBox="1"/>
          <p:nvPr/>
        </p:nvSpPr>
        <p:spPr>
          <a:xfrm>
            <a:off x="759963" y="123766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5EFB7A69-B6A0-BDA4-F599-CB89C32037F1}"/>
              </a:ext>
            </a:extLst>
          </p:cNvPr>
          <p:cNvSpPr txBox="1"/>
          <p:nvPr/>
        </p:nvSpPr>
        <p:spPr>
          <a:xfrm>
            <a:off x="766550" y="148230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9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1F79347E-EE91-580E-CAA5-259F399EFA46}"/>
              </a:ext>
            </a:extLst>
          </p:cNvPr>
          <p:cNvSpPr txBox="1"/>
          <p:nvPr/>
        </p:nvSpPr>
        <p:spPr>
          <a:xfrm>
            <a:off x="5936322" y="102469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28215AE7-8E2D-D47C-2FDD-B6601CF6CBB0}"/>
              </a:ext>
            </a:extLst>
          </p:cNvPr>
          <p:cNvSpPr txBox="1"/>
          <p:nvPr/>
        </p:nvSpPr>
        <p:spPr>
          <a:xfrm>
            <a:off x="1550394" y="46470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7C78A801-7CA3-EFCB-FD6F-4D28B632D0C9}"/>
              </a:ext>
            </a:extLst>
          </p:cNvPr>
          <p:cNvSpPr txBox="1"/>
          <p:nvPr/>
        </p:nvSpPr>
        <p:spPr>
          <a:xfrm>
            <a:off x="1873042" y="45783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D965E6E1-9EA1-1E75-FC16-825FF0DDE1B7}"/>
              </a:ext>
            </a:extLst>
          </p:cNvPr>
          <p:cNvSpPr txBox="1"/>
          <p:nvPr/>
        </p:nvSpPr>
        <p:spPr>
          <a:xfrm>
            <a:off x="748806" y="173917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6FE823A1-5939-1856-C367-69EAD7D6FF76}"/>
              </a:ext>
            </a:extLst>
          </p:cNvPr>
          <p:cNvSpPr txBox="1"/>
          <p:nvPr/>
        </p:nvSpPr>
        <p:spPr>
          <a:xfrm>
            <a:off x="2191728" y="46668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B298391D-A563-1D05-4DC0-BCC2F9B38799}"/>
              </a:ext>
            </a:extLst>
          </p:cNvPr>
          <p:cNvSpPr txBox="1"/>
          <p:nvPr/>
        </p:nvSpPr>
        <p:spPr>
          <a:xfrm>
            <a:off x="2493070" y="47099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39F3D26F-E6F3-E004-9B29-EB6CAD45BBBE}"/>
              </a:ext>
            </a:extLst>
          </p:cNvPr>
          <p:cNvSpPr txBox="1"/>
          <p:nvPr/>
        </p:nvSpPr>
        <p:spPr>
          <a:xfrm>
            <a:off x="5936322" y="124276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237B846A-3DBA-A95C-C3E1-A3C9857372EA}"/>
              </a:ext>
            </a:extLst>
          </p:cNvPr>
          <p:cNvSpPr txBox="1"/>
          <p:nvPr/>
        </p:nvSpPr>
        <p:spPr>
          <a:xfrm>
            <a:off x="4584873" y="372529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FFF1A4CD-F288-591D-820C-434B67A34A0C}"/>
              </a:ext>
            </a:extLst>
          </p:cNvPr>
          <p:cNvSpPr txBox="1"/>
          <p:nvPr/>
        </p:nvSpPr>
        <p:spPr>
          <a:xfrm>
            <a:off x="4691517" y="48207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6F1775C4-BA4F-6E45-83C4-A27BEE2B2F6D}"/>
              </a:ext>
            </a:extLst>
          </p:cNvPr>
          <p:cNvSpPr txBox="1"/>
          <p:nvPr/>
        </p:nvSpPr>
        <p:spPr>
          <a:xfrm>
            <a:off x="4907084" y="371814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Q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0E1E0897-EC08-3233-98E0-48CF416F751B}"/>
              </a:ext>
            </a:extLst>
          </p:cNvPr>
          <p:cNvSpPr txBox="1"/>
          <p:nvPr/>
        </p:nvSpPr>
        <p:spPr>
          <a:xfrm>
            <a:off x="775654" y="267184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J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F15A0260-FD84-7C85-3CA4-DB23999032B2}"/>
              </a:ext>
            </a:extLst>
          </p:cNvPr>
          <p:cNvSpPr txBox="1"/>
          <p:nvPr/>
        </p:nvSpPr>
        <p:spPr>
          <a:xfrm>
            <a:off x="5261699" y="373140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C3832918-FAE3-739A-0AEB-F986FDCAEDDA}"/>
              </a:ext>
            </a:extLst>
          </p:cNvPr>
          <p:cNvSpPr txBox="1"/>
          <p:nvPr/>
        </p:nvSpPr>
        <p:spPr>
          <a:xfrm>
            <a:off x="5029838" y="48535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9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D2C65167-9566-AA09-33C9-B594FE6846F6}"/>
              </a:ext>
            </a:extLst>
          </p:cNvPr>
          <p:cNvSpPr txBox="1"/>
          <p:nvPr/>
        </p:nvSpPr>
        <p:spPr>
          <a:xfrm>
            <a:off x="760058" y="289849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8EF30A4B-339E-0EDC-9721-37A7E6437D77}"/>
              </a:ext>
            </a:extLst>
          </p:cNvPr>
          <p:cNvSpPr txBox="1"/>
          <p:nvPr/>
        </p:nvSpPr>
        <p:spPr>
          <a:xfrm>
            <a:off x="5317767" y="46666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8A162F8C-9A04-F3FA-E967-429DDC4B0B0D}"/>
              </a:ext>
            </a:extLst>
          </p:cNvPr>
          <p:cNvSpPr txBox="1"/>
          <p:nvPr/>
        </p:nvSpPr>
        <p:spPr>
          <a:xfrm>
            <a:off x="5930594" y="324892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2E113B32-347E-9ED1-B4BF-EFB058FB1B7A}"/>
              </a:ext>
            </a:extLst>
          </p:cNvPr>
          <p:cNvSpPr txBox="1"/>
          <p:nvPr/>
        </p:nvSpPr>
        <p:spPr>
          <a:xfrm>
            <a:off x="759401" y="312454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1652459B-0A0F-E738-F344-B42FCDE029A0}"/>
              </a:ext>
            </a:extLst>
          </p:cNvPr>
          <p:cNvSpPr txBox="1"/>
          <p:nvPr/>
        </p:nvSpPr>
        <p:spPr>
          <a:xfrm>
            <a:off x="757949" y="333566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CAC65779-8884-71A5-822E-55FEEB102D4F}"/>
              </a:ext>
            </a:extLst>
          </p:cNvPr>
          <p:cNvSpPr txBox="1"/>
          <p:nvPr/>
        </p:nvSpPr>
        <p:spPr>
          <a:xfrm>
            <a:off x="756432" y="354894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6A031AAB-B09C-6B3A-0C57-88F3D63FDE42}"/>
              </a:ext>
            </a:extLst>
          </p:cNvPr>
          <p:cNvSpPr txBox="1"/>
          <p:nvPr/>
        </p:nvSpPr>
        <p:spPr>
          <a:xfrm>
            <a:off x="5928874" y="344897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168EF579-C441-68A1-C7DB-F2C1D8BEBB69}"/>
              </a:ext>
            </a:extLst>
          </p:cNvPr>
          <p:cNvSpPr txBox="1"/>
          <p:nvPr/>
        </p:nvSpPr>
        <p:spPr>
          <a:xfrm>
            <a:off x="3357024" y="372726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A91D7771-888B-C9BA-158C-FD3A2257A8AC}"/>
              </a:ext>
            </a:extLst>
          </p:cNvPr>
          <p:cNvSpPr txBox="1"/>
          <p:nvPr/>
        </p:nvSpPr>
        <p:spPr>
          <a:xfrm>
            <a:off x="3762628" y="48535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35AB1676-6740-4A50-03A2-FA3F7A708E06}"/>
              </a:ext>
            </a:extLst>
          </p:cNvPr>
          <p:cNvSpPr txBox="1"/>
          <p:nvPr/>
        </p:nvSpPr>
        <p:spPr>
          <a:xfrm>
            <a:off x="5955415" y="188181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EA751D36-82AF-7109-277F-7426DE89C0B5}"/>
              </a:ext>
            </a:extLst>
          </p:cNvPr>
          <p:cNvSpPr txBox="1"/>
          <p:nvPr/>
        </p:nvSpPr>
        <p:spPr>
          <a:xfrm>
            <a:off x="3707418" y="372889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14563035-B2E1-9328-EECE-57621459DAEA}"/>
              </a:ext>
            </a:extLst>
          </p:cNvPr>
          <p:cNvSpPr txBox="1"/>
          <p:nvPr/>
        </p:nvSpPr>
        <p:spPr>
          <a:xfrm>
            <a:off x="5970986" y="211277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7DB5DD41-5204-30E1-11B8-BB8F7FFFC079}"/>
              </a:ext>
            </a:extLst>
          </p:cNvPr>
          <p:cNvSpPr txBox="1"/>
          <p:nvPr/>
        </p:nvSpPr>
        <p:spPr>
          <a:xfrm>
            <a:off x="4078396" y="47099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9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7EE11513-7B2B-6619-5212-7341FBFFF8DD}"/>
              </a:ext>
            </a:extLst>
          </p:cNvPr>
          <p:cNvSpPr txBox="1"/>
          <p:nvPr/>
        </p:nvSpPr>
        <p:spPr>
          <a:xfrm>
            <a:off x="3983314" y="371106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5058A7C-E0AD-67E5-7191-91A7D687EEC6}"/>
              </a:ext>
            </a:extLst>
          </p:cNvPr>
          <p:cNvSpPr txBox="1"/>
          <p:nvPr/>
        </p:nvSpPr>
        <p:spPr>
          <a:xfrm>
            <a:off x="5953502" y="233858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E45CD66F-D9AE-F3B1-CA8F-0C981BC196AC}"/>
              </a:ext>
            </a:extLst>
          </p:cNvPr>
          <p:cNvSpPr txBox="1"/>
          <p:nvPr/>
        </p:nvSpPr>
        <p:spPr>
          <a:xfrm>
            <a:off x="5936385" y="256779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6EFDB539-E8FC-F015-2B82-0DABD881A157}"/>
              </a:ext>
            </a:extLst>
          </p:cNvPr>
          <p:cNvSpPr txBox="1"/>
          <p:nvPr/>
        </p:nvSpPr>
        <p:spPr>
          <a:xfrm>
            <a:off x="4276253" y="371724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2ECEDF54-3671-6C71-9DF7-9D7A8C5AA961}"/>
              </a:ext>
            </a:extLst>
          </p:cNvPr>
          <p:cNvSpPr txBox="1"/>
          <p:nvPr/>
        </p:nvSpPr>
        <p:spPr>
          <a:xfrm>
            <a:off x="5928447" y="279643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FA30D875-0EAA-70E7-71D4-E00B3AA0FB62}"/>
              </a:ext>
            </a:extLst>
          </p:cNvPr>
          <p:cNvSpPr txBox="1"/>
          <p:nvPr/>
        </p:nvSpPr>
        <p:spPr>
          <a:xfrm>
            <a:off x="4376846" y="47099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847B52D8-8B32-05FD-EAED-25D53CA21AD5}"/>
              </a:ext>
            </a:extLst>
          </p:cNvPr>
          <p:cNvSpPr txBox="1"/>
          <p:nvPr/>
        </p:nvSpPr>
        <p:spPr>
          <a:xfrm>
            <a:off x="5934736" y="301497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B9C88F70-6E38-18E0-8570-9DE22BEA97F9}"/>
              </a:ext>
            </a:extLst>
          </p:cNvPr>
          <p:cNvSpPr txBox="1"/>
          <p:nvPr/>
        </p:nvSpPr>
        <p:spPr>
          <a:xfrm>
            <a:off x="2810218" y="47929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7" name="PoljeZBesedilom 66">
            <a:extLst>
              <a:ext uri="{FF2B5EF4-FFF2-40B4-BE49-F238E27FC236}">
                <a16:creationId xmlns:a16="http://schemas.microsoft.com/office/drawing/2014/main" id="{7D640417-49AF-34E5-4B1D-D5E1C5F925B8}"/>
              </a:ext>
            </a:extLst>
          </p:cNvPr>
          <p:cNvSpPr txBox="1"/>
          <p:nvPr/>
        </p:nvSpPr>
        <p:spPr>
          <a:xfrm>
            <a:off x="1801735" y="371855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8" name="PoljeZBesedilom 67">
            <a:extLst>
              <a:ext uri="{FF2B5EF4-FFF2-40B4-BE49-F238E27FC236}">
                <a16:creationId xmlns:a16="http://schemas.microsoft.com/office/drawing/2014/main" id="{CD3DB2C2-2E18-2A7A-0B9A-0CBFB0F58B11}"/>
              </a:ext>
            </a:extLst>
          </p:cNvPr>
          <p:cNvSpPr txBox="1"/>
          <p:nvPr/>
        </p:nvSpPr>
        <p:spPr>
          <a:xfrm>
            <a:off x="5925524" y="147499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9" name="PoljeZBesedilom 68">
            <a:extLst>
              <a:ext uri="{FF2B5EF4-FFF2-40B4-BE49-F238E27FC236}">
                <a16:creationId xmlns:a16="http://schemas.microsoft.com/office/drawing/2014/main" id="{94DAA4BF-9B44-092A-7FB7-49C455389332}"/>
              </a:ext>
            </a:extLst>
          </p:cNvPr>
          <p:cNvSpPr txBox="1"/>
          <p:nvPr/>
        </p:nvSpPr>
        <p:spPr>
          <a:xfrm>
            <a:off x="3159944" y="49386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DB1C1273-644E-2DB4-A948-76EFDD9C1827}"/>
              </a:ext>
            </a:extLst>
          </p:cNvPr>
          <p:cNvSpPr txBox="1"/>
          <p:nvPr/>
        </p:nvSpPr>
        <p:spPr>
          <a:xfrm>
            <a:off x="733821" y="196686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9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1" name="PoljeZBesedilom 70">
            <a:extLst>
              <a:ext uri="{FF2B5EF4-FFF2-40B4-BE49-F238E27FC236}">
                <a16:creationId xmlns:a16="http://schemas.microsoft.com/office/drawing/2014/main" id="{423B0248-55B1-EC73-6D32-570A6B7B3A71}"/>
              </a:ext>
            </a:extLst>
          </p:cNvPr>
          <p:cNvSpPr txBox="1"/>
          <p:nvPr/>
        </p:nvSpPr>
        <p:spPr>
          <a:xfrm>
            <a:off x="3461286" y="46396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669C55DC-6E95-E679-D0D1-FD0E273AD7E9}"/>
              </a:ext>
            </a:extLst>
          </p:cNvPr>
          <p:cNvSpPr txBox="1"/>
          <p:nvPr/>
        </p:nvSpPr>
        <p:spPr>
          <a:xfrm>
            <a:off x="733821" y="220943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3DBD4C19-6E42-612F-117A-9BDE2EEA445B}"/>
              </a:ext>
            </a:extLst>
          </p:cNvPr>
          <p:cNvSpPr txBox="1"/>
          <p:nvPr/>
        </p:nvSpPr>
        <p:spPr>
          <a:xfrm>
            <a:off x="2414395" y="373229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4" name="PoljeZBesedilom 73">
            <a:extLst>
              <a:ext uri="{FF2B5EF4-FFF2-40B4-BE49-F238E27FC236}">
                <a16:creationId xmlns:a16="http://schemas.microsoft.com/office/drawing/2014/main" id="{93223430-55B1-D672-C88A-705D2B729B0B}"/>
              </a:ext>
            </a:extLst>
          </p:cNvPr>
          <p:cNvSpPr txBox="1"/>
          <p:nvPr/>
        </p:nvSpPr>
        <p:spPr>
          <a:xfrm>
            <a:off x="753971" y="244696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5" name="PoljeZBesedilom 74">
            <a:extLst>
              <a:ext uri="{FF2B5EF4-FFF2-40B4-BE49-F238E27FC236}">
                <a16:creationId xmlns:a16="http://schemas.microsoft.com/office/drawing/2014/main" id="{3BAC4F1E-A334-0DC8-B927-C46BC1EC5ACA}"/>
              </a:ext>
            </a:extLst>
          </p:cNvPr>
          <p:cNvSpPr txBox="1"/>
          <p:nvPr/>
        </p:nvSpPr>
        <p:spPr>
          <a:xfrm>
            <a:off x="3057107" y="371724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6" name="PoljeZBesedilom 75">
            <a:extLst>
              <a:ext uri="{FF2B5EF4-FFF2-40B4-BE49-F238E27FC236}">
                <a16:creationId xmlns:a16="http://schemas.microsoft.com/office/drawing/2014/main" id="{452BC60C-EE66-4501-6BF9-85A14AD89BE6}"/>
              </a:ext>
            </a:extLst>
          </p:cNvPr>
          <p:cNvSpPr txBox="1"/>
          <p:nvPr/>
        </p:nvSpPr>
        <p:spPr>
          <a:xfrm>
            <a:off x="5963409" y="169793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7" name="PoljeZBesedilom 76">
            <a:extLst>
              <a:ext uri="{FF2B5EF4-FFF2-40B4-BE49-F238E27FC236}">
                <a16:creationId xmlns:a16="http://schemas.microsoft.com/office/drawing/2014/main" id="{91792CC4-9975-4821-01AE-C5D72A127181}"/>
              </a:ext>
            </a:extLst>
          </p:cNvPr>
          <p:cNvSpPr txBox="1"/>
          <p:nvPr/>
        </p:nvSpPr>
        <p:spPr>
          <a:xfrm>
            <a:off x="2136384" y="372741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8" name="PoljeZBesedilom 77">
            <a:extLst>
              <a:ext uri="{FF2B5EF4-FFF2-40B4-BE49-F238E27FC236}">
                <a16:creationId xmlns:a16="http://schemas.microsoft.com/office/drawing/2014/main" id="{E6AF28F5-038C-62B0-141D-1CC934A68388}"/>
              </a:ext>
            </a:extLst>
          </p:cNvPr>
          <p:cNvSpPr txBox="1"/>
          <p:nvPr/>
        </p:nvSpPr>
        <p:spPr>
          <a:xfrm>
            <a:off x="2742529" y="371814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B849A439-61F2-C123-03B8-769D668E98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048454"/>
              </p:ext>
            </p:extLst>
          </p:nvPr>
        </p:nvGraphicFramePr>
        <p:xfrm>
          <a:off x="798443" y="5228718"/>
          <a:ext cx="5615996" cy="1517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767">
                  <a:extLst>
                    <a:ext uri="{9D8B030D-6E8A-4147-A177-3AD203B41FA5}">
                      <a16:colId xmlns:a16="http://schemas.microsoft.com/office/drawing/2014/main" val="4015040203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6976575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821907425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42486700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4091460330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19010230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69578335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21492803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622393406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1988843331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694286957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50371872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65318691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79188389"/>
                    </a:ext>
                  </a:extLst>
                </a:gridCol>
                <a:gridCol w="506629">
                  <a:extLst>
                    <a:ext uri="{9D8B030D-6E8A-4147-A177-3AD203B41FA5}">
                      <a16:colId xmlns:a16="http://schemas.microsoft.com/office/drawing/2014/main" val="392101362"/>
                    </a:ext>
                  </a:extLst>
                </a:gridCol>
                <a:gridCol w="506629">
                  <a:extLst>
                    <a:ext uri="{9D8B030D-6E8A-4147-A177-3AD203B41FA5}">
                      <a16:colId xmlns:a16="http://schemas.microsoft.com/office/drawing/2014/main" val="285314408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sz="1200" dirty="0"/>
                        <a:t>X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2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3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4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5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6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7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8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9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10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11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12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13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800" dirty="0"/>
                        <a:t>Štihi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800" dirty="0"/>
                        <a:t>Točke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27948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 defTabSz="719907" rtl="0" eaLnBrk="1" latinLnBrk="0" hangingPunct="1"/>
                      <a:r>
                        <a:rPr lang="sl-SI" sz="1417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28033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84042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chemeClr val="bg1"/>
                          </a:solidFill>
                        </a:rPr>
                        <a:t>S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20735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286194"/>
                  </a:ext>
                </a:extLst>
              </a:tr>
            </a:tbl>
          </a:graphicData>
        </a:graphic>
      </p:graphicFrame>
      <p:sp>
        <p:nvSpPr>
          <p:cNvPr id="4" name="PoljeZBesedilom 3">
            <a:extLst>
              <a:ext uri="{FF2B5EF4-FFF2-40B4-BE49-F238E27FC236}">
                <a16:creationId xmlns:a16="http://schemas.microsoft.com/office/drawing/2014/main" id="{0E809CB8-F991-DBF1-60B6-5075BDDB502A}"/>
              </a:ext>
            </a:extLst>
          </p:cNvPr>
          <p:cNvSpPr txBox="1"/>
          <p:nvPr/>
        </p:nvSpPr>
        <p:spPr>
          <a:xfrm>
            <a:off x="1121694" y="129958"/>
            <a:ext cx="5230975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13. RAZDELITEV -&gt; TAVČAR-CANKAR[2] {NS}/VAŠ PRIIMEK-PREŠEREN [1] {EW}</a:t>
            </a:r>
          </a:p>
        </p:txBody>
      </p:sp>
      <p:pic>
        <p:nvPicPr>
          <p:cNvPr id="11" name="Slika 10">
            <a:extLst>
              <a:ext uri="{FF2B5EF4-FFF2-40B4-BE49-F238E27FC236}">
                <a16:creationId xmlns:a16="http://schemas.microsoft.com/office/drawing/2014/main" id="{AAFA62B0-8137-B01C-E880-72BF71F3256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" t="79653" r="1406" b="807"/>
          <a:stretch/>
        </p:blipFill>
        <p:spPr>
          <a:xfrm>
            <a:off x="1974393" y="4111067"/>
            <a:ext cx="3287306" cy="1040524"/>
          </a:xfrm>
          <a:prstGeom prst="rect">
            <a:avLst/>
          </a:prstGeom>
        </p:spPr>
      </p:pic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D4DEDCE2-6156-8CF3-9FAF-C15E96FA99FE}"/>
              </a:ext>
            </a:extLst>
          </p:cNvPr>
          <p:cNvSpPr txBox="1"/>
          <p:nvPr/>
        </p:nvSpPr>
        <p:spPr>
          <a:xfrm>
            <a:off x="1239447" y="2317329"/>
            <a:ext cx="39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ym typeface="Wingdings" panose="05000000000000000000" pitchFamily="2" charset="2"/>
              </a:rPr>
              <a:t>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66925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640AB911-E7F2-444D-8B66-96D36BDA4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08114"/>
            <a:ext cx="7199313" cy="382264"/>
          </a:xfrm>
          <a:prstGeom prst="rect">
            <a:avLst/>
          </a:prstGeom>
        </p:spPr>
      </p:pic>
      <p:grpSp>
        <p:nvGrpSpPr>
          <p:cNvPr id="94" name="Skupina 93">
            <a:extLst>
              <a:ext uri="{FF2B5EF4-FFF2-40B4-BE49-F238E27FC236}">
                <a16:creationId xmlns:a16="http://schemas.microsoft.com/office/drawing/2014/main" id="{6148D681-52A0-4F1C-81DB-7652612970A8}"/>
              </a:ext>
            </a:extLst>
          </p:cNvPr>
          <p:cNvGrpSpPr/>
          <p:nvPr/>
        </p:nvGrpSpPr>
        <p:grpSpPr>
          <a:xfrm>
            <a:off x="1275648" y="849709"/>
            <a:ext cx="4663649" cy="2920493"/>
            <a:chOff x="1275648" y="2126720"/>
            <a:chExt cx="4663649" cy="2920493"/>
          </a:xfrm>
        </p:grpSpPr>
        <p:grpSp>
          <p:nvGrpSpPr>
            <p:cNvPr id="82" name="Skupina 81">
              <a:extLst>
                <a:ext uri="{FF2B5EF4-FFF2-40B4-BE49-F238E27FC236}">
                  <a16:creationId xmlns:a16="http://schemas.microsoft.com/office/drawing/2014/main" id="{4FC3F378-A378-434D-9688-418A05CDA208}"/>
                </a:ext>
              </a:extLst>
            </p:cNvPr>
            <p:cNvGrpSpPr/>
            <p:nvPr/>
          </p:nvGrpSpPr>
          <p:grpSpPr>
            <a:xfrm>
              <a:off x="1276561" y="2129913"/>
              <a:ext cx="4661322" cy="2917300"/>
              <a:chOff x="1276561" y="754477"/>
              <a:chExt cx="4661322" cy="2917300"/>
            </a:xfrm>
          </p:grpSpPr>
          <p:sp>
            <p:nvSpPr>
              <p:cNvPr id="83" name="Pravokotnik 82">
                <a:extLst>
                  <a:ext uri="{FF2B5EF4-FFF2-40B4-BE49-F238E27FC236}">
                    <a16:creationId xmlns:a16="http://schemas.microsoft.com/office/drawing/2014/main" id="{8D4EC3A8-8376-49B6-9C72-EA26FFE83A81}"/>
                  </a:ext>
                </a:extLst>
              </p:cNvPr>
              <p:cNvSpPr/>
              <p:nvPr/>
            </p:nvSpPr>
            <p:spPr>
              <a:xfrm>
                <a:off x="1376784" y="862044"/>
                <a:ext cx="4459315" cy="270769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4" name="Elipsa 83">
                <a:extLst>
                  <a:ext uri="{FF2B5EF4-FFF2-40B4-BE49-F238E27FC236}">
                    <a16:creationId xmlns:a16="http://schemas.microsoft.com/office/drawing/2014/main" id="{AB312E8D-D253-4C3B-B4E8-7DC2293971C9}"/>
                  </a:ext>
                </a:extLst>
              </p:cNvPr>
              <p:cNvSpPr/>
              <p:nvPr/>
            </p:nvSpPr>
            <p:spPr>
              <a:xfrm>
                <a:off x="3498915" y="3475581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5" name="Elipsa 84">
                <a:extLst>
                  <a:ext uri="{FF2B5EF4-FFF2-40B4-BE49-F238E27FC236}">
                    <a16:creationId xmlns:a16="http://schemas.microsoft.com/office/drawing/2014/main" id="{E21BCE2C-5706-4F0A-886D-1DD7B04BA4E8}"/>
                  </a:ext>
                </a:extLst>
              </p:cNvPr>
              <p:cNvSpPr/>
              <p:nvPr/>
            </p:nvSpPr>
            <p:spPr>
              <a:xfrm>
                <a:off x="1276561" y="210428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6" name="Elipsa 85">
                <a:extLst>
                  <a:ext uri="{FF2B5EF4-FFF2-40B4-BE49-F238E27FC236}">
                    <a16:creationId xmlns:a16="http://schemas.microsoft.com/office/drawing/2014/main" id="{F8869ADF-5EF0-4C02-83E7-EFA2611C7D57}"/>
                  </a:ext>
                </a:extLst>
              </p:cNvPr>
              <p:cNvSpPr/>
              <p:nvPr/>
            </p:nvSpPr>
            <p:spPr>
              <a:xfrm>
                <a:off x="3514165" y="75447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7" name="Elipsa 86">
                <a:extLst>
                  <a:ext uri="{FF2B5EF4-FFF2-40B4-BE49-F238E27FC236}">
                    <a16:creationId xmlns:a16="http://schemas.microsoft.com/office/drawing/2014/main" id="{E4C307BC-AEC7-4EB6-B946-4B3EFADD9231}"/>
                  </a:ext>
                </a:extLst>
              </p:cNvPr>
              <p:cNvSpPr/>
              <p:nvPr/>
            </p:nvSpPr>
            <p:spPr>
              <a:xfrm>
                <a:off x="5741687" y="2105296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sp>
          <p:nvSpPr>
            <p:cNvPr id="89" name="Elipsa 88">
              <a:extLst>
                <a:ext uri="{FF2B5EF4-FFF2-40B4-BE49-F238E27FC236}">
                  <a16:creationId xmlns:a16="http://schemas.microsoft.com/office/drawing/2014/main" id="{B19906BF-828C-41C7-AE6F-082F476B2646}"/>
                </a:ext>
              </a:extLst>
            </p:cNvPr>
            <p:cNvSpPr/>
            <p:nvPr/>
          </p:nvSpPr>
          <p:spPr>
            <a:xfrm>
              <a:off x="3513765" y="2126720"/>
              <a:ext cx="198000" cy="19619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N</a:t>
              </a:r>
            </a:p>
          </p:txBody>
        </p:sp>
        <p:sp>
          <p:nvSpPr>
            <p:cNvPr id="90" name="Elipsa 89">
              <a:extLst>
                <a:ext uri="{FF2B5EF4-FFF2-40B4-BE49-F238E27FC236}">
                  <a16:creationId xmlns:a16="http://schemas.microsoft.com/office/drawing/2014/main" id="{05E6C717-30FA-4E9D-8098-E2CD05E4B85B}"/>
                </a:ext>
              </a:extLst>
            </p:cNvPr>
            <p:cNvSpPr/>
            <p:nvPr/>
          </p:nvSpPr>
          <p:spPr>
            <a:xfrm>
              <a:off x="3501795" y="4850393"/>
              <a:ext cx="198000" cy="19619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S</a:t>
              </a:r>
            </a:p>
          </p:txBody>
        </p:sp>
        <p:sp>
          <p:nvSpPr>
            <p:cNvPr id="91" name="Elipsa 90">
              <a:extLst>
                <a:ext uri="{FF2B5EF4-FFF2-40B4-BE49-F238E27FC236}">
                  <a16:creationId xmlns:a16="http://schemas.microsoft.com/office/drawing/2014/main" id="{B9E01CDC-51DF-4E24-8457-6C2FF11D6DF2}"/>
                </a:ext>
              </a:extLst>
            </p:cNvPr>
            <p:cNvSpPr/>
            <p:nvPr/>
          </p:nvSpPr>
          <p:spPr>
            <a:xfrm>
              <a:off x="1275648" y="3483236"/>
              <a:ext cx="198000" cy="1961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600" dirty="0"/>
                <a:t>W</a:t>
              </a:r>
            </a:p>
          </p:txBody>
        </p:sp>
        <p:sp>
          <p:nvSpPr>
            <p:cNvPr id="92" name="Elipsa 91">
              <a:extLst>
                <a:ext uri="{FF2B5EF4-FFF2-40B4-BE49-F238E27FC236}">
                  <a16:creationId xmlns:a16="http://schemas.microsoft.com/office/drawing/2014/main" id="{05F77700-7466-4CC2-8569-BF652542743D}"/>
                </a:ext>
              </a:extLst>
            </p:cNvPr>
            <p:cNvSpPr/>
            <p:nvPr/>
          </p:nvSpPr>
          <p:spPr>
            <a:xfrm>
              <a:off x="5741297" y="3477528"/>
              <a:ext cx="198000" cy="19619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E</a:t>
              </a:r>
            </a:p>
          </p:txBody>
        </p:sp>
      </p:grpSp>
      <p:grpSp>
        <p:nvGrpSpPr>
          <p:cNvPr id="41" name="Skupina 40">
            <a:extLst>
              <a:ext uri="{FF2B5EF4-FFF2-40B4-BE49-F238E27FC236}">
                <a16:creationId xmlns:a16="http://schemas.microsoft.com/office/drawing/2014/main" id="{99F876C0-BDD5-F368-4D9A-BD07B423FD2A}"/>
              </a:ext>
            </a:extLst>
          </p:cNvPr>
          <p:cNvGrpSpPr/>
          <p:nvPr/>
        </p:nvGrpSpPr>
        <p:grpSpPr>
          <a:xfrm>
            <a:off x="3236252" y="1923113"/>
            <a:ext cx="706533" cy="781937"/>
            <a:chOff x="3265058" y="3112554"/>
            <a:chExt cx="706533" cy="781937"/>
          </a:xfrm>
        </p:grpSpPr>
        <p:sp>
          <p:nvSpPr>
            <p:cNvPr id="8" name="PoljeZBesedilom 7">
              <a:extLst>
                <a:ext uri="{FF2B5EF4-FFF2-40B4-BE49-F238E27FC236}">
                  <a16:creationId xmlns:a16="http://schemas.microsoft.com/office/drawing/2014/main" id="{F092E69E-4648-4186-9FC9-D32254DE49D7}"/>
                </a:ext>
              </a:extLst>
            </p:cNvPr>
            <p:cNvSpPr txBox="1"/>
            <p:nvPr/>
          </p:nvSpPr>
          <p:spPr>
            <a:xfrm>
              <a:off x="3498915" y="3368803"/>
              <a:ext cx="235387" cy="30777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1400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9" name="PoljeZBesedilom 8">
              <a:extLst>
                <a:ext uri="{FF2B5EF4-FFF2-40B4-BE49-F238E27FC236}">
                  <a16:creationId xmlns:a16="http://schemas.microsoft.com/office/drawing/2014/main" id="{5A35933A-319E-9CDE-69CF-1E53A667CF29}"/>
                </a:ext>
              </a:extLst>
            </p:cNvPr>
            <p:cNvSpPr txBox="1"/>
            <p:nvPr/>
          </p:nvSpPr>
          <p:spPr>
            <a:xfrm>
              <a:off x="3498915" y="3112554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PoljeZBesedilom 9">
              <a:extLst>
                <a:ext uri="{FF2B5EF4-FFF2-40B4-BE49-F238E27FC236}">
                  <a16:creationId xmlns:a16="http://schemas.microsoft.com/office/drawing/2014/main" id="{DA586F7B-50EF-0905-D760-54138EAF0C39}"/>
                </a:ext>
              </a:extLst>
            </p:cNvPr>
            <p:cNvSpPr txBox="1"/>
            <p:nvPr/>
          </p:nvSpPr>
          <p:spPr>
            <a:xfrm>
              <a:off x="3499720" y="3614869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PoljeZBesedilom 19">
              <a:extLst>
                <a:ext uri="{FF2B5EF4-FFF2-40B4-BE49-F238E27FC236}">
                  <a16:creationId xmlns:a16="http://schemas.microsoft.com/office/drawing/2014/main" id="{9FD8B8E2-5F1D-A405-2ABF-D9F205A54019}"/>
                </a:ext>
              </a:extLst>
            </p:cNvPr>
            <p:cNvSpPr txBox="1"/>
            <p:nvPr/>
          </p:nvSpPr>
          <p:spPr>
            <a:xfrm>
              <a:off x="3265058" y="3371426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1" name="PoljeZBesedilom 20">
              <a:extLst>
                <a:ext uri="{FF2B5EF4-FFF2-40B4-BE49-F238E27FC236}">
                  <a16:creationId xmlns:a16="http://schemas.microsoft.com/office/drawing/2014/main" id="{596F93A4-EAA8-8F8B-466A-B10C38C47AF7}"/>
                </a:ext>
              </a:extLst>
            </p:cNvPr>
            <p:cNvSpPr txBox="1"/>
            <p:nvPr/>
          </p:nvSpPr>
          <p:spPr>
            <a:xfrm>
              <a:off x="3265058" y="3115177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PoljeZBesedilom 21">
              <a:extLst>
                <a:ext uri="{FF2B5EF4-FFF2-40B4-BE49-F238E27FC236}">
                  <a16:creationId xmlns:a16="http://schemas.microsoft.com/office/drawing/2014/main" id="{0FD23944-AD8E-559F-144B-0A4E5DFF1FE6}"/>
                </a:ext>
              </a:extLst>
            </p:cNvPr>
            <p:cNvSpPr txBox="1"/>
            <p:nvPr/>
          </p:nvSpPr>
          <p:spPr>
            <a:xfrm>
              <a:off x="3265863" y="3617492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3" name="PoljeZBesedilom 22">
              <a:extLst>
                <a:ext uri="{FF2B5EF4-FFF2-40B4-BE49-F238E27FC236}">
                  <a16:creationId xmlns:a16="http://schemas.microsoft.com/office/drawing/2014/main" id="{773728E1-4DF8-9F49-73D2-6D6B023EA463}"/>
                </a:ext>
              </a:extLst>
            </p:cNvPr>
            <p:cNvSpPr txBox="1"/>
            <p:nvPr/>
          </p:nvSpPr>
          <p:spPr>
            <a:xfrm>
              <a:off x="3735399" y="3368803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PoljeZBesedilom 23">
              <a:extLst>
                <a:ext uri="{FF2B5EF4-FFF2-40B4-BE49-F238E27FC236}">
                  <a16:creationId xmlns:a16="http://schemas.microsoft.com/office/drawing/2014/main" id="{58AB06FE-4EBF-2F20-A98D-A2D8407A8299}"/>
                </a:ext>
              </a:extLst>
            </p:cNvPr>
            <p:cNvSpPr txBox="1"/>
            <p:nvPr/>
          </p:nvSpPr>
          <p:spPr>
            <a:xfrm>
              <a:off x="3735399" y="3112554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5" name="PoljeZBesedilom 24">
              <a:extLst>
                <a:ext uri="{FF2B5EF4-FFF2-40B4-BE49-F238E27FC236}">
                  <a16:creationId xmlns:a16="http://schemas.microsoft.com/office/drawing/2014/main" id="{F8D3CA3B-1C3C-D1A7-55A5-A90A03CC4C48}"/>
                </a:ext>
              </a:extLst>
            </p:cNvPr>
            <p:cNvSpPr txBox="1"/>
            <p:nvPr/>
          </p:nvSpPr>
          <p:spPr>
            <a:xfrm>
              <a:off x="3736204" y="3614869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76F50A52-5733-72FF-5206-663081736A5E}"/>
              </a:ext>
            </a:extLst>
          </p:cNvPr>
          <p:cNvSpPr txBox="1"/>
          <p:nvPr/>
        </p:nvSpPr>
        <p:spPr>
          <a:xfrm>
            <a:off x="3062664" y="1390484"/>
            <a:ext cx="1268592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sz="1200" dirty="0"/>
              <a:t>3NT N -&gt;  /9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C737F5DC-9B6E-58A8-33B8-7DA0AB75228F}"/>
              </a:ext>
            </a:extLst>
          </p:cNvPr>
          <p:cNvSpPr txBox="1"/>
          <p:nvPr/>
        </p:nvSpPr>
        <p:spPr>
          <a:xfrm>
            <a:off x="3396488" y="3232330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17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6B6C243C-5D82-5072-CA24-C1FCC6796B51}"/>
              </a:ext>
            </a:extLst>
          </p:cNvPr>
          <p:cNvSpPr txBox="1"/>
          <p:nvPr/>
        </p:nvSpPr>
        <p:spPr>
          <a:xfrm>
            <a:off x="3403019" y="1027543"/>
            <a:ext cx="434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11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796E0B55-3AFB-EC42-CB1A-B7373B1C20EE}"/>
              </a:ext>
            </a:extLst>
          </p:cNvPr>
          <p:cNvSpPr txBox="1"/>
          <p:nvPr/>
        </p:nvSpPr>
        <p:spPr>
          <a:xfrm>
            <a:off x="1403427" y="2109065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9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27372AC0-660F-039C-77A9-21CCD791946E}"/>
              </a:ext>
            </a:extLst>
          </p:cNvPr>
          <p:cNvSpPr txBox="1"/>
          <p:nvPr/>
        </p:nvSpPr>
        <p:spPr>
          <a:xfrm>
            <a:off x="5523704" y="2126686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3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404E2CF7-DDD7-4A93-3CEE-860533BAF51B}"/>
              </a:ext>
            </a:extLst>
          </p:cNvPr>
          <p:cNvSpPr txBox="1"/>
          <p:nvPr/>
        </p:nvSpPr>
        <p:spPr>
          <a:xfrm>
            <a:off x="804685" y="76584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F952993B-4620-57F1-E211-072526A91EB9}"/>
              </a:ext>
            </a:extLst>
          </p:cNvPr>
          <p:cNvSpPr txBox="1"/>
          <p:nvPr/>
        </p:nvSpPr>
        <p:spPr>
          <a:xfrm>
            <a:off x="1487500" y="370235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581EFAA5-04AA-4F1C-AAFF-E55F267F3256}"/>
              </a:ext>
            </a:extLst>
          </p:cNvPr>
          <p:cNvSpPr txBox="1"/>
          <p:nvPr/>
        </p:nvSpPr>
        <p:spPr>
          <a:xfrm>
            <a:off x="1827418" y="370057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Q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FB3783B6-263B-6C5C-B4C1-2EAC1E46877E}"/>
              </a:ext>
            </a:extLst>
          </p:cNvPr>
          <p:cNvSpPr txBox="1"/>
          <p:nvPr/>
        </p:nvSpPr>
        <p:spPr>
          <a:xfrm>
            <a:off x="843375" y="101428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J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FCC135A6-3DC6-F074-6453-E6C740FF5B6A}"/>
              </a:ext>
            </a:extLst>
          </p:cNvPr>
          <p:cNvSpPr txBox="1"/>
          <p:nvPr/>
        </p:nvSpPr>
        <p:spPr>
          <a:xfrm>
            <a:off x="811421" y="123782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5EFB7A69-B6A0-BDA4-F599-CB89C32037F1}"/>
              </a:ext>
            </a:extLst>
          </p:cNvPr>
          <p:cNvSpPr txBox="1"/>
          <p:nvPr/>
        </p:nvSpPr>
        <p:spPr>
          <a:xfrm>
            <a:off x="2185649" y="371973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9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1F79347E-EE91-580E-CAA5-259F399EFA46}"/>
              </a:ext>
            </a:extLst>
          </p:cNvPr>
          <p:cNvSpPr txBox="1"/>
          <p:nvPr/>
        </p:nvSpPr>
        <p:spPr>
          <a:xfrm>
            <a:off x="2486922" y="372845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28215AE7-8E2D-D47C-2FDD-B6601CF6CBB0}"/>
              </a:ext>
            </a:extLst>
          </p:cNvPr>
          <p:cNvSpPr txBox="1"/>
          <p:nvPr/>
        </p:nvSpPr>
        <p:spPr>
          <a:xfrm>
            <a:off x="2812261" y="371158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7C78A801-7CA3-EFCB-FD6F-4D28B632D0C9}"/>
              </a:ext>
            </a:extLst>
          </p:cNvPr>
          <p:cNvSpPr txBox="1"/>
          <p:nvPr/>
        </p:nvSpPr>
        <p:spPr>
          <a:xfrm>
            <a:off x="3126100" y="371200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D965E6E1-9EA1-1E75-FC16-825FF0DDE1B7}"/>
              </a:ext>
            </a:extLst>
          </p:cNvPr>
          <p:cNvSpPr txBox="1"/>
          <p:nvPr/>
        </p:nvSpPr>
        <p:spPr>
          <a:xfrm>
            <a:off x="1545667" y="42827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6FE823A1-5939-1856-C367-69EAD7D6FF76}"/>
              </a:ext>
            </a:extLst>
          </p:cNvPr>
          <p:cNvSpPr txBox="1"/>
          <p:nvPr/>
        </p:nvSpPr>
        <p:spPr>
          <a:xfrm>
            <a:off x="3438028" y="371200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B298391D-A563-1D05-4DC0-BCC2F9B38799}"/>
              </a:ext>
            </a:extLst>
          </p:cNvPr>
          <p:cNvSpPr txBox="1"/>
          <p:nvPr/>
        </p:nvSpPr>
        <p:spPr>
          <a:xfrm>
            <a:off x="5936322" y="84970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39F3D26F-E6F3-E004-9B29-EB6CAD45BBBE}"/>
              </a:ext>
            </a:extLst>
          </p:cNvPr>
          <p:cNvSpPr txBox="1"/>
          <p:nvPr/>
        </p:nvSpPr>
        <p:spPr>
          <a:xfrm>
            <a:off x="5934983" y="114914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237B846A-3DBA-A95C-C3E1-A3C9857372EA}"/>
              </a:ext>
            </a:extLst>
          </p:cNvPr>
          <p:cNvSpPr txBox="1"/>
          <p:nvPr/>
        </p:nvSpPr>
        <p:spPr>
          <a:xfrm>
            <a:off x="4744586" y="370222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F15A0260-FD84-7C85-3CA4-DB23999032B2}"/>
              </a:ext>
            </a:extLst>
          </p:cNvPr>
          <p:cNvSpPr txBox="1"/>
          <p:nvPr/>
        </p:nvSpPr>
        <p:spPr>
          <a:xfrm>
            <a:off x="5994369" y="226862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C3832918-FAE3-739A-0AEB-F986FDCAEDDA}"/>
              </a:ext>
            </a:extLst>
          </p:cNvPr>
          <p:cNvSpPr txBox="1"/>
          <p:nvPr/>
        </p:nvSpPr>
        <p:spPr>
          <a:xfrm>
            <a:off x="810685" y="218749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9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D2C65167-9566-AA09-33C9-B594FE6846F6}"/>
              </a:ext>
            </a:extLst>
          </p:cNvPr>
          <p:cNvSpPr txBox="1"/>
          <p:nvPr/>
        </p:nvSpPr>
        <p:spPr>
          <a:xfrm>
            <a:off x="818736" y="241685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8EF30A4B-339E-0EDC-9721-37A7E6437D77}"/>
              </a:ext>
            </a:extLst>
          </p:cNvPr>
          <p:cNvSpPr txBox="1"/>
          <p:nvPr/>
        </p:nvSpPr>
        <p:spPr>
          <a:xfrm>
            <a:off x="831038" y="263803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8A162F8C-9A04-F3FA-E967-429DDC4B0B0D}"/>
              </a:ext>
            </a:extLst>
          </p:cNvPr>
          <p:cNvSpPr txBox="1"/>
          <p:nvPr/>
        </p:nvSpPr>
        <p:spPr>
          <a:xfrm>
            <a:off x="5977349" y="251508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2E113B32-347E-9ED1-B4BF-EFB058FB1B7A}"/>
              </a:ext>
            </a:extLst>
          </p:cNvPr>
          <p:cNvSpPr txBox="1"/>
          <p:nvPr/>
        </p:nvSpPr>
        <p:spPr>
          <a:xfrm>
            <a:off x="5054851" y="370025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CAC65779-8884-71A5-822E-55FEEB102D4F}"/>
              </a:ext>
            </a:extLst>
          </p:cNvPr>
          <p:cNvSpPr txBox="1"/>
          <p:nvPr/>
        </p:nvSpPr>
        <p:spPr>
          <a:xfrm>
            <a:off x="5971186" y="275773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6A031AAB-B09C-6B3A-0C57-88F3D63FDE42}"/>
              </a:ext>
            </a:extLst>
          </p:cNvPr>
          <p:cNvSpPr txBox="1"/>
          <p:nvPr/>
        </p:nvSpPr>
        <p:spPr>
          <a:xfrm>
            <a:off x="5966477" y="297031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168EF579-C441-68A1-C7DB-F2C1D8BEBB69}"/>
              </a:ext>
            </a:extLst>
          </p:cNvPr>
          <p:cNvSpPr txBox="1"/>
          <p:nvPr/>
        </p:nvSpPr>
        <p:spPr>
          <a:xfrm>
            <a:off x="814749" y="281197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A91D7771-888B-C9BA-158C-FD3A2257A8AC}"/>
              </a:ext>
            </a:extLst>
          </p:cNvPr>
          <p:cNvSpPr txBox="1"/>
          <p:nvPr/>
        </p:nvSpPr>
        <p:spPr>
          <a:xfrm>
            <a:off x="4064251" y="41347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35AB1676-6740-4A50-03A2-FA3F7A708E06}"/>
              </a:ext>
            </a:extLst>
          </p:cNvPr>
          <p:cNvSpPr txBox="1"/>
          <p:nvPr/>
        </p:nvSpPr>
        <p:spPr>
          <a:xfrm>
            <a:off x="5331260" y="369389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EA751D36-82AF-7109-277F-7426DE89C0B5}"/>
              </a:ext>
            </a:extLst>
          </p:cNvPr>
          <p:cNvSpPr txBox="1"/>
          <p:nvPr/>
        </p:nvSpPr>
        <p:spPr>
          <a:xfrm>
            <a:off x="4377684" y="41852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14563035-B2E1-9328-EECE-57621459DAEA}"/>
              </a:ext>
            </a:extLst>
          </p:cNvPr>
          <p:cNvSpPr txBox="1"/>
          <p:nvPr/>
        </p:nvSpPr>
        <p:spPr>
          <a:xfrm>
            <a:off x="4610735" y="40800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7DB5DD41-5204-30E1-11B8-BB8F7FFFC079}"/>
              </a:ext>
            </a:extLst>
          </p:cNvPr>
          <p:cNvSpPr txBox="1"/>
          <p:nvPr/>
        </p:nvSpPr>
        <p:spPr>
          <a:xfrm>
            <a:off x="5985039" y="318776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9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7EE11513-7B2B-6619-5212-7341FBFFF8DD}"/>
              </a:ext>
            </a:extLst>
          </p:cNvPr>
          <p:cNvSpPr txBox="1"/>
          <p:nvPr/>
        </p:nvSpPr>
        <p:spPr>
          <a:xfrm>
            <a:off x="5991667" y="341056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5058A7C-E0AD-67E5-7191-91A7D687EEC6}"/>
              </a:ext>
            </a:extLst>
          </p:cNvPr>
          <p:cNvSpPr txBox="1"/>
          <p:nvPr/>
        </p:nvSpPr>
        <p:spPr>
          <a:xfrm>
            <a:off x="4912716" y="41378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1" name="PoljeZBesedilom 60">
            <a:extLst>
              <a:ext uri="{FF2B5EF4-FFF2-40B4-BE49-F238E27FC236}">
                <a16:creationId xmlns:a16="http://schemas.microsoft.com/office/drawing/2014/main" id="{E45CD66F-D9AE-F3B1-CA8F-0C981BC196AC}"/>
              </a:ext>
            </a:extLst>
          </p:cNvPr>
          <p:cNvSpPr txBox="1"/>
          <p:nvPr/>
        </p:nvSpPr>
        <p:spPr>
          <a:xfrm>
            <a:off x="842516" y="304845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6EFDB539-E8FC-F015-2B82-0DABD881A157}"/>
              </a:ext>
            </a:extLst>
          </p:cNvPr>
          <p:cNvSpPr txBox="1"/>
          <p:nvPr/>
        </p:nvSpPr>
        <p:spPr>
          <a:xfrm>
            <a:off x="829918" y="330787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2ECEDF54-3671-6C71-9DF7-9D7A8C5AA961}"/>
              </a:ext>
            </a:extLst>
          </p:cNvPr>
          <p:cNvSpPr txBox="1"/>
          <p:nvPr/>
        </p:nvSpPr>
        <p:spPr>
          <a:xfrm>
            <a:off x="829180" y="354596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FA30D875-0EAA-70E7-71D4-E00B3AA0FB62}"/>
              </a:ext>
            </a:extLst>
          </p:cNvPr>
          <p:cNvSpPr txBox="1"/>
          <p:nvPr/>
        </p:nvSpPr>
        <p:spPr>
          <a:xfrm>
            <a:off x="5210032" y="39970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847B52D8-8B32-05FD-EAED-25D53CA21AD5}"/>
              </a:ext>
            </a:extLst>
          </p:cNvPr>
          <p:cNvSpPr txBox="1"/>
          <p:nvPr/>
        </p:nvSpPr>
        <p:spPr>
          <a:xfrm>
            <a:off x="5986952" y="362716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B9C88F70-6E38-18E0-8570-9DE22BEA97F9}"/>
              </a:ext>
            </a:extLst>
          </p:cNvPr>
          <p:cNvSpPr txBox="1"/>
          <p:nvPr/>
        </p:nvSpPr>
        <p:spPr>
          <a:xfrm>
            <a:off x="3755734" y="370597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7" name="PoljeZBesedilom 66">
            <a:extLst>
              <a:ext uri="{FF2B5EF4-FFF2-40B4-BE49-F238E27FC236}">
                <a16:creationId xmlns:a16="http://schemas.microsoft.com/office/drawing/2014/main" id="{7D640417-49AF-34E5-4B1D-D5E1C5F925B8}"/>
              </a:ext>
            </a:extLst>
          </p:cNvPr>
          <p:cNvSpPr txBox="1"/>
          <p:nvPr/>
        </p:nvSpPr>
        <p:spPr>
          <a:xfrm>
            <a:off x="5955909" y="138436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8" name="PoljeZBesedilom 67">
            <a:extLst>
              <a:ext uri="{FF2B5EF4-FFF2-40B4-BE49-F238E27FC236}">
                <a16:creationId xmlns:a16="http://schemas.microsoft.com/office/drawing/2014/main" id="{CD3DB2C2-2E18-2A7A-0B9A-0CBFB0F58B11}"/>
              </a:ext>
            </a:extLst>
          </p:cNvPr>
          <p:cNvSpPr txBox="1"/>
          <p:nvPr/>
        </p:nvSpPr>
        <p:spPr>
          <a:xfrm>
            <a:off x="4082218" y="369868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9" name="PoljeZBesedilom 68">
            <a:extLst>
              <a:ext uri="{FF2B5EF4-FFF2-40B4-BE49-F238E27FC236}">
                <a16:creationId xmlns:a16="http://schemas.microsoft.com/office/drawing/2014/main" id="{94DAA4BF-9B44-092A-7FB7-49C455389332}"/>
              </a:ext>
            </a:extLst>
          </p:cNvPr>
          <p:cNvSpPr txBox="1"/>
          <p:nvPr/>
        </p:nvSpPr>
        <p:spPr>
          <a:xfrm>
            <a:off x="802385" y="150827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DB1C1273-644E-2DB4-A948-76EFDD9C1827}"/>
              </a:ext>
            </a:extLst>
          </p:cNvPr>
          <p:cNvSpPr txBox="1"/>
          <p:nvPr/>
        </p:nvSpPr>
        <p:spPr>
          <a:xfrm>
            <a:off x="5976109" y="162652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9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1" name="PoljeZBesedilom 70">
            <a:extLst>
              <a:ext uri="{FF2B5EF4-FFF2-40B4-BE49-F238E27FC236}">
                <a16:creationId xmlns:a16="http://schemas.microsoft.com/office/drawing/2014/main" id="{423B0248-55B1-EC73-6D32-570A6B7B3A71}"/>
              </a:ext>
            </a:extLst>
          </p:cNvPr>
          <p:cNvSpPr txBox="1"/>
          <p:nvPr/>
        </p:nvSpPr>
        <p:spPr>
          <a:xfrm>
            <a:off x="5966477" y="182553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669C55DC-6E95-E679-D0D1-FD0E273AD7E9}"/>
              </a:ext>
            </a:extLst>
          </p:cNvPr>
          <p:cNvSpPr txBox="1"/>
          <p:nvPr/>
        </p:nvSpPr>
        <p:spPr>
          <a:xfrm>
            <a:off x="829028" y="177110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3DBD4C19-6E42-612F-117A-9BDE2EEA445B}"/>
              </a:ext>
            </a:extLst>
          </p:cNvPr>
          <p:cNvSpPr txBox="1"/>
          <p:nvPr/>
        </p:nvSpPr>
        <p:spPr>
          <a:xfrm>
            <a:off x="824588" y="200716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4" name="PoljeZBesedilom 73">
            <a:extLst>
              <a:ext uri="{FF2B5EF4-FFF2-40B4-BE49-F238E27FC236}">
                <a16:creationId xmlns:a16="http://schemas.microsoft.com/office/drawing/2014/main" id="{93223430-55B1-D672-C88A-705D2B729B0B}"/>
              </a:ext>
            </a:extLst>
          </p:cNvPr>
          <p:cNvSpPr txBox="1"/>
          <p:nvPr/>
        </p:nvSpPr>
        <p:spPr>
          <a:xfrm>
            <a:off x="2149637" y="42827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5" name="PoljeZBesedilom 74">
            <a:extLst>
              <a:ext uri="{FF2B5EF4-FFF2-40B4-BE49-F238E27FC236}">
                <a16:creationId xmlns:a16="http://schemas.microsoft.com/office/drawing/2014/main" id="{3BAC4F1E-A334-0DC8-B927-C46BC1EC5ACA}"/>
              </a:ext>
            </a:extLst>
          </p:cNvPr>
          <p:cNvSpPr txBox="1"/>
          <p:nvPr/>
        </p:nvSpPr>
        <p:spPr>
          <a:xfrm>
            <a:off x="2481551" y="42861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6" name="PoljeZBesedilom 75">
            <a:extLst>
              <a:ext uri="{FF2B5EF4-FFF2-40B4-BE49-F238E27FC236}">
                <a16:creationId xmlns:a16="http://schemas.microsoft.com/office/drawing/2014/main" id="{452BC60C-EE66-4501-6BF9-85A14AD89BE6}"/>
              </a:ext>
            </a:extLst>
          </p:cNvPr>
          <p:cNvSpPr txBox="1"/>
          <p:nvPr/>
        </p:nvSpPr>
        <p:spPr>
          <a:xfrm>
            <a:off x="5988035" y="205227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7" name="PoljeZBesedilom 76">
            <a:extLst>
              <a:ext uri="{FF2B5EF4-FFF2-40B4-BE49-F238E27FC236}">
                <a16:creationId xmlns:a16="http://schemas.microsoft.com/office/drawing/2014/main" id="{91792CC4-9975-4821-01AE-C5D72A127181}"/>
              </a:ext>
            </a:extLst>
          </p:cNvPr>
          <p:cNvSpPr txBox="1"/>
          <p:nvPr/>
        </p:nvSpPr>
        <p:spPr>
          <a:xfrm>
            <a:off x="1876148" y="42406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8" name="PoljeZBesedilom 77">
            <a:extLst>
              <a:ext uri="{FF2B5EF4-FFF2-40B4-BE49-F238E27FC236}">
                <a16:creationId xmlns:a16="http://schemas.microsoft.com/office/drawing/2014/main" id="{E6AF28F5-038C-62B0-141D-1CC934A68388}"/>
              </a:ext>
            </a:extLst>
          </p:cNvPr>
          <p:cNvSpPr txBox="1"/>
          <p:nvPr/>
        </p:nvSpPr>
        <p:spPr>
          <a:xfrm>
            <a:off x="4418874" y="371158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B849A439-61F2-C123-03B8-769D668E98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875054"/>
              </p:ext>
            </p:extLst>
          </p:nvPr>
        </p:nvGraphicFramePr>
        <p:xfrm>
          <a:off x="841914" y="5143951"/>
          <a:ext cx="5615996" cy="1517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767">
                  <a:extLst>
                    <a:ext uri="{9D8B030D-6E8A-4147-A177-3AD203B41FA5}">
                      <a16:colId xmlns:a16="http://schemas.microsoft.com/office/drawing/2014/main" val="4015040203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6976575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821907425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42486700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4091460330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19010230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69578335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21492803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622393406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1988843331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694286957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50371872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65318691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79188389"/>
                    </a:ext>
                  </a:extLst>
                </a:gridCol>
                <a:gridCol w="506629">
                  <a:extLst>
                    <a:ext uri="{9D8B030D-6E8A-4147-A177-3AD203B41FA5}">
                      <a16:colId xmlns:a16="http://schemas.microsoft.com/office/drawing/2014/main" val="392101362"/>
                    </a:ext>
                  </a:extLst>
                </a:gridCol>
                <a:gridCol w="506629">
                  <a:extLst>
                    <a:ext uri="{9D8B030D-6E8A-4147-A177-3AD203B41FA5}">
                      <a16:colId xmlns:a16="http://schemas.microsoft.com/office/drawing/2014/main" val="285314408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sz="1200" dirty="0"/>
                        <a:t>X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2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3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4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5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6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7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8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9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10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11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12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13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800" dirty="0"/>
                        <a:t>Štihi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800" dirty="0"/>
                        <a:t>Točke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27948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 defTabSz="719907" rtl="0" eaLnBrk="1" latinLnBrk="0" hangingPunct="1"/>
                      <a:r>
                        <a:rPr lang="sl-SI" sz="1417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28033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84042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chemeClr val="bg1"/>
                          </a:solidFill>
                        </a:rPr>
                        <a:t>S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20735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286194"/>
                  </a:ext>
                </a:extLst>
              </a:tr>
            </a:tbl>
          </a:graphicData>
        </a:graphic>
      </p:graphicFrame>
      <p:pic>
        <p:nvPicPr>
          <p:cNvPr id="5" name="Slika 4">
            <a:extLst>
              <a:ext uri="{FF2B5EF4-FFF2-40B4-BE49-F238E27FC236}">
                <a16:creationId xmlns:a16="http://schemas.microsoft.com/office/drawing/2014/main" id="{CB7A6757-FD2E-2A01-5714-77E891639CD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1599" r="4217" b="1442"/>
          <a:stretch/>
        </p:blipFill>
        <p:spPr>
          <a:xfrm>
            <a:off x="1987878" y="4100075"/>
            <a:ext cx="3339599" cy="914401"/>
          </a:xfrm>
          <a:prstGeom prst="rect">
            <a:avLst/>
          </a:prstGeom>
        </p:spPr>
      </p:pic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7B829F45-49D1-1E99-303B-EA3C7FDA5443}"/>
              </a:ext>
            </a:extLst>
          </p:cNvPr>
          <p:cNvSpPr txBox="1"/>
          <p:nvPr/>
        </p:nvSpPr>
        <p:spPr>
          <a:xfrm>
            <a:off x="1121694" y="129958"/>
            <a:ext cx="5230975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17. RAZDELITEV -&gt; VAŠ PRIIMEK-PREŠEREN [1] {NS}/JALEN-VANDOT [6] {EW}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D1588DF2-E190-25A5-B946-F04E12BCE66A}"/>
              </a:ext>
            </a:extLst>
          </p:cNvPr>
          <p:cNvSpPr txBox="1"/>
          <p:nvPr/>
        </p:nvSpPr>
        <p:spPr>
          <a:xfrm>
            <a:off x="5578435" y="2333095"/>
            <a:ext cx="39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ym typeface="Wingdings" panose="05000000000000000000" pitchFamily="2" charset="2"/>
              </a:rPr>
              <a:t></a:t>
            </a:r>
            <a:endParaRPr lang="sl-SI" dirty="0"/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FFF1A4CD-F288-591D-820C-434B67A34A0C}"/>
              </a:ext>
            </a:extLst>
          </p:cNvPr>
          <p:cNvSpPr txBox="1"/>
          <p:nvPr/>
        </p:nvSpPr>
        <p:spPr>
          <a:xfrm>
            <a:off x="2829924" y="41993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6F1775C4-BA4F-6E45-83C4-A27BEE2B2F6D}"/>
              </a:ext>
            </a:extLst>
          </p:cNvPr>
          <p:cNvSpPr txBox="1"/>
          <p:nvPr/>
        </p:nvSpPr>
        <p:spPr>
          <a:xfrm>
            <a:off x="3153754" y="42940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Q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79" name="PoljeZBesedilom 78">
            <a:extLst>
              <a:ext uri="{FF2B5EF4-FFF2-40B4-BE49-F238E27FC236}">
                <a16:creationId xmlns:a16="http://schemas.microsoft.com/office/drawing/2014/main" id="{0E1E0897-EC08-3233-98E0-48CF416F751B}"/>
              </a:ext>
            </a:extLst>
          </p:cNvPr>
          <p:cNvSpPr txBox="1"/>
          <p:nvPr/>
        </p:nvSpPr>
        <p:spPr>
          <a:xfrm>
            <a:off x="3494025" y="41588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J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80" name="PoljeZBesedilom 79">
            <a:extLst>
              <a:ext uri="{FF2B5EF4-FFF2-40B4-BE49-F238E27FC236}">
                <a16:creationId xmlns:a16="http://schemas.microsoft.com/office/drawing/2014/main" id="{1652459B-0A0F-E738-F344-B42FCDE029A0}"/>
              </a:ext>
            </a:extLst>
          </p:cNvPr>
          <p:cNvSpPr txBox="1"/>
          <p:nvPr/>
        </p:nvSpPr>
        <p:spPr>
          <a:xfrm>
            <a:off x="3757689" y="41588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33612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640AB911-E7F2-444D-8B66-96D36BDA4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08114"/>
            <a:ext cx="7199313" cy="382264"/>
          </a:xfrm>
          <a:prstGeom prst="rect">
            <a:avLst/>
          </a:prstGeom>
        </p:spPr>
      </p:pic>
      <p:grpSp>
        <p:nvGrpSpPr>
          <p:cNvPr id="94" name="Skupina 93">
            <a:extLst>
              <a:ext uri="{FF2B5EF4-FFF2-40B4-BE49-F238E27FC236}">
                <a16:creationId xmlns:a16="http://schemas.microsoft.com/office/drawing/2014/main" id="{6148D681-52A0-4F1C-81DB-7652612970A8}"/>
              </a:ext>
            </a:extLst>
          </p:cNvPr>
          <p:cNvGrpSpPr/>
          <p:nvPr/>
        </p:nvGrpSpPr>
        <p:grpSpPr>
          <a:xfrm>
            <a:off x="1275648" y="849709"/>
            <a:ext cx="4663649" cy="2920493"/>
            <a:chOff x="1275648" y="2126720"/>
            <a:chExt cx="4663649" cy="2920493"/>
          </a:xfrm>
        </p:grpSpPr>
        <p:grpSp>
          <p:nvGrpSpPr>
            <p:cNvPr id="82" name="Skupina 81">
              <a:extLst>
                <a:ext uri="{FF2B5EF4-FFF2-40B4-BE49-F238E27FC236}">
                  <a16:creationId xmlns:a16="http://schemas.microsoft.com/office/drawing/2014/main" id="{4FC3F378-A378-434D-9688-418A05CDA208}"/>
                </a:ext>
              </a:extLst>
            </p:cNvPr>
            <p:cNvGrpSpPr/>
            <p:nvPr/>
          </p:nvGrpSpPr>
          <p:grpSpPr>
            <a:xfrm>
              <a:off x="1276561" y="2129913"/>
              <a:ext cx="4661322" cy="2917300"/>
              <a:chOff x="1276561" y="754477"/>
              <a:chExt cx="4661322" cy="2917300"/>
            </a:xfrm>
          </p:grpSpPr>
          <p:sp>
            <p:nvSpPr>
              <p:cNvPr id="83" name="Pravokotnik 82">
                <a:extLst>
                  <a:ext uri="{FF2B5EF4-FFF2-40B4-BE49-F238E27FC236}">
                    <a16:creationId xmlns:a16="http://schemas.microsoft.com/office/drawing/2014/main" id="{8D4EC3A8-8376-49B6-9C72-EA26FFE83A81}"/>
                  </a:ext>
                </a:extLst>
              </p:cNvPr>
              <p:cNvSpPr/>
              <p:nvPr/>
            </p:nvSpPr>
            <p:spPr>
              <a:xfrm>
                <a:off x="1376784" y="862044"/>
                <a:ext cx="4459315" cy="270769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4" name="Elipsa 83">
                <a:extLst>
                  <a:ext uri="{FF2B5EF4-FFF2-40B4-BE49-F238E27FC236}">
                    <a16:creationId xmlns:a16="http://schemas.microsoft.com/office/drawing/2014/main" id="{AB312E8D-D253-4C3B-B4E8-7DC2293971C9}"/>
                  </a:ext>
                </a:extLst>
              </p:cNvPr>
              <p:cNvSpPr/>
              <p:nvPr/>
            </p:nvSpPr>
            <p:spPr>
              <a:xfrm>
                <a:off x="3498915" y="3475581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5" name="Elipsa 84">
                <a:extLst>
                  <a:ext uri="{FF2B5EF4-FFF2-40B4-BE49-F238E27FC236}">
                    <a16:creationId xmlns:a16="http://schemas.microsoft.com/office/drawing/2014/main" id="{E21BCE2C-5706-4F0A-886D-1DD7B04BA4E8}"/>
                  </a:ext>
                </a:extLst>
              </p:cNvPr>
              <p:cNvSpPr/>
              <p:nvPr/>
            </p:nvSpPr>
            <p:spPr>
              <a:xfrm>
                <a:off x="1276561" y="210428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6" name="Elipsa 85">
                <a:extLst>
                  <a:ext uri="{FF2B5EF4-FFF2-40B4-BE49-F238E27FC236}">
                    <a16:creationId xmlns:a16="http://schemas.microsoft.com/office/drawing/2014/main" id="{F8869ADF-5EF0-4C02-83E7-EFA2611C7D57}"/>
                  </a:ext>
                </a:extLst>
              </p:cNvPr>
              <p:cNvSpPr/>
              <p:nvPr/>
            </p:nvSpPr>
            <p:spPr>
              <a:xfrm>
                <a:off x="3514165" y="754477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  <p:sp>
            <p:nvSpPr>
              <p:cNvPr id="87" name="Elipsa 86">
                <a:extLst>
                  <a:ext uri="{FF2B5EF4-FFF2-40B4-BE49-F238E27FC236}">
                    <a16:creationId xmlns:a16="http://schemas.microsoft.com/office/drawing/2014/main" id="{E4C307BC-AEC7-4EB6-B946-4B3EFADD9231}"/>
                  </a:ext>
                </a:extLst>
              </p:cNvPr>
              <p:cNvSpPr/>
              <p:nvPr/>
            </p:nvSpPr>
            <p:spPr>
              <a:xfrm>
                <a:off x="5741687" y="2105296"/>
                <a:ext cx="196196" cy="19619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sp>
          <p:nvSpPr>
            <p:cNvPr id="89" name="Elipsa 88">
              <a:extLst>
                <a:ext uri="{FF2B5EF4-FFF2-40B4-BE49-F238E27FC236}">
                  <a16:creationId xmlns:a16="http://schemas.microsoft.com/office/drawing/2014/main" id="{B19906BF-828C-41C7-AE6F-082F476B2646}"/>
                </a:ext>
              </a:extLst>
            </p:cNvPr>
            <p:cNvSpPr/>
            <p:nvPr/>
          </p:nvSpPr>
          <p:spPr>
            <a:xfrm>
              <a:off x="3513765" y="2126720"/>
              <a:ext cx="198000" cy="19619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N</a:t>
              </a:r>
            </a:p>
          </p:txBody>
        </p:sp>
        <p:sp>
          <p:nvSpPr>
            <p:cNvPr id="90" name="Elipsa 89">
              <a:extLst>
                <a:ext uri="{FF2B5EF4-FFF2-40B4-BE49-F238E27FC236}">
                  <a16:creationId xmlns:a16="http://schemas.microsoft.com/office/drawing/2014/main" id="{05E6C717-30FA-4E9D-8098-E2CD05E4B85B}"/>
                </a:ext>
              </a:extLst>
            </p:cNvPr>
            <p:cNvSpPr/>
            <p:nvPr/>
          </p:nvSpPr>
          <p:spPr>
            <a:xfrm>
              <a:off x="3501795" y="4850393"/>
              <a:ext cx="198000" cy="196196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S</a:t>
              </a:r>
            </a:p>
          </p:txBody>
        </p:sp>
        <p:sp>
          <p:nvSpPr>
            <p:cNvPr id="91" name="Elipsa 90">
              <a:extLst>
                <a:ext uri="{FF2B5EF4-FFF2-40B4-BE49-F238E27FC236}">
                  <a16:creationId xmlns:a16="http://schemas.microsoft.com/office/drawing/2014/main" id="{B9E01CDC-51DF-4E24-8457-6C2FF11D6DF2}"/>
                </a:ext>
              </a:extLst>
            </p:cNvPr>
            <p:cNvSpPr/>
            <p:nvPr/>
          </p:nvSpPr>
          <p:spPr>
            <a:xfrm>
              <a:off x="1275648" y="3483236"/>
              <a:ext cx="198000" cy="19619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sz="1600" dirty="0"/>
                <a:t>W</a:t>
              </a:r>
            </a:p>
          </p:txBody>
        </p:sp>
        <p:sp>
          <p:nvSpPr>
            <p:cNvPr id="92" name="Elipsa 91">
              <a:extLst>
                <a:ext uri="{FF2B5EF4-FFF2-40B4-BE49-F238E27FC236}">
                  <a16:creationId xmlns:a16="http://schemas.microsoft.com/office/drawing/2014/main" id="{05F77700-7466-4CC2-8569-BF652542743D}"/>
                </a:ext>
              </a:extLst>
            </p:cNvPr>
            <p:cNvSpPr/>
            <p:nvPr/>
          </p:nvSpPr>
          <p:spPr>
            <a:xfrm>
              <a:off x="5741297" y="3477528"/>
              <a:ext cx="198000" cy="19619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l-SI" dirty="0"/>
                <a:t>E</a:t>
              </a:r>
            </a:p>
          </p:txBody>
        </p:sp>
      </p:grpSp>
      <p:grpSp>
        <p:nvGrpSpPr>
          <p:cNvPr id="41" name="Skupina 40">
            <a:extLst>
              <a:ext uri="{FF2B5EF4-FFF2-40B4-BE49-F238E27FC236}">
                <a16:creationId xmlns:a16="http://schemas.microsoft.com/office/drawing/2014/main" id="{99F876C0-BDD5-F368-4D9A-BD07B423FD2A}"/>
              </a:ext>
            </a:extLst>
          </p:cNvPr>
          <p:cNvGrpSpPr/>
          <p:nvPr/>
        </p:nvGrpSpPr>
        <p:grpSpPr>
          <a:xfrm>
            <a:off x="3236252" y="1907347"/>
            <a:ext cx="706533" cy="781937"/>
            <a:chOff x="3265058" y="3112554"/>
            <a:chExt cx="706533" cy="781937"/>
          </a:xfrm>
        </p:grpSpPr>
        <p:sp>
          <p:nvSpPr>
            <p:cNvPr id="8" name="PoljeZBesedilom 7">
              <a:extLst>
                <a:ext uri="{FF2B5EF4-FFF2-40B4-BE49-F238E27FC236}">
                  <a16:creationId xmlns:a16="http://schemas.microsoft.com/office/drawing/2014/main" id="{F092E69E-4648-4186-9FC9-D32254DE49D7}"/>
                </a:ext>
              </a:extLst>
            </p:cNvPr>
            <p:cNvSpPr txBox="1"/>
            <p:nvPr/>
          </p:nvSpPr>
          <p:spPr>
            <a:xfrm>
              <a:off x="3388677" y="3384381"/>
              <a:ext cx="423587" cy="23083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sl-SI" sz="900" dirty="0">
                  <a:solidFill>
                    <a:schemeClr val="bg1"/>
                  </a:solidFill>
                </a:rPr>
                <a:t>21</a:t>
              </a:r>
            </a:p>
          </p:txBody>
        </p:sp>
        <p:sp>
          <p:nvSpPr>
            <p:cNvPr id="9" name="PoljeZBesedilom 8">
              <a:extLst>
                <a:ext uri="{FF2B5EF4-FFF2-40B4-BE49-F238E27FC236}">
                  <a16:creationId xmlns:a16="http://schemas.microsoft.com/office/drawing/2014/main" id="{5A35933A-319E-9CDE-69CF-1E53A667CF29}"/>
                </a:ext>
              </a:extLst>
            </p:cNvPr>
            <p:cNvSpPr txBox="1"/>
            <p:nvPr/>
          </p:nvSpPr>
          <p:spPr>
            <a:xfrm>
              <a:off x="3498915" y="3112554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PoljeZBesedilom 9">
              <a:extLst>
                <a:ext uri="{FF2B5EF4-FFF2-40B4-BE49-F238E27FC236}">
                  <a16:creationId xmlns:a16="http://schemas.microsoft.com/office/drawing/2014/main" id="{DA586F7B-50EF-0905-D760-54138EAF0C39}"/>
                </a:ext>
              </a:extLst>
            </p:cNvPr>
            <p:cNvSpPr txBox="1"/>
            <p:nvPr/>
          </p:nvSpPr>
          <p:spPr>
            <a:xfrm>
              <a:off x="3499720" y="3614869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PoljeZBesedilom 19">
              <a:extLst>
                <a:ext uri="{FF2B5EF4-FFF2-40B4-BE49-F238E27FC236}">
                  <a16:creationId xmlns:a16="http://schemas.microsoft.com/office/drawing/2014/main" id="{9FD8B8E2-5F1D-A405-2ABF-D9F205A54019}"/>
                </a:ext>
              </a:extLst>
            </p:cNvPr>
            <p:cNvSpPr txBox="1"/>
            <p:nvPr/>
          </p:nvSpPr>
          <p:spPr>
            <a:xfrm>
              <a:off x="3265058" y="3371426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1" name="PoljeZBesedilom 20">
              <a:extLst>
                <a:ext uri="{FF2B5EF4-FFF2-40B4-BE49-F238E27FC236}">
                  <a16:creationId xmlns:a16="http://schemas.microsoft.com/office/drawing/2014/main" id="{596F93A4-EAA8-8F8B-466A-B10C38C47AF7}"/>
                </a:ext>
              </a:extLst>
            </p:cNvPr>
            <p:cNvSpPr txBox="1"/>
            <p:nvPr/>
          </p:nvSpPr>
          <p:spPr>
            <a:xfrm>
              <a:off x="3265058" y="3115177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PoljeZBesedilom 21">
              <a:extLst>
                <a:ext uri="{FF2B5EF4-FFF2-40B4-BE49-F238E27FC236}">
                  <a16:creationId xmlns:a16="http://schemas.microsoft.com/office/drawing/2014/main" id="{0FD23944-AD8E-559F-144B-0A4E5DFF1FE6}"/>
                </a:ext>
              </a:extLst>
            </p:cNvPr>
            <p:cNvSpPr txBox="1"/>
            <p:nvPr/>
          </p:nvSpPr>
          <p:spPr>
            <a:xfrm>
              <a:off x="3265863" y="3617492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3" name="PoljeZBesedilom 22">
              <a:extLst>
                <a:ext uri="{FF2B5EF4-FFF2-40B4-BE49-F238E27FC236}">
                  <a16:creationId xmlns:a16="http://schemas.microsoft.com/office/drawing/2014/main" id="{773728E1-4DF8-9F49-73D2-6D6B023EA463}"/>
                </a:ext>
              </a:extLst>
            </p:cNvPr>
            <p:cNvSpPr txBox="1"/>
            <p:nvPr/>
          </p:nvSpPr>
          <p:spPr>
            <a:xfrm>
              <a:off x="3735399" y="3368803"/>
              <a:ext cx="235387" cy="27699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PoljeZBesedilom 23">
              <a:extLst>
                <a:ext uri="{FF2B5EF4-FFF2-40B4-BE49-F238E27FC236}">
                  <a16:creationId xmlns:a16="http://schemas.microsoft.com/office/drawing/2014/main" id="{58AB06FE-4EBF-2F20-A98D-A2D8407A8299}"/>
                </a:ext>
              </a:extLst>
            </p:cNvPr>
            <p:cNvSpPr txBox="1"/>
            <p:nvPr/>
          </p:nvSpPr>
          <p:spPr>
            <a:xfrm>
              <a:off x="3735399" y="3112554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  <p:sp>
          <p:nvSpPr>
            <p:cNvPr id="25" name="PoljeZBesedilom 24">
              <a:extLst>
                <a:ext uri="{FF2B5EF4-FFF2-40B4-BE49-F238E27FC236}">
                  <a16:creationId xmlns:a16="http://schemas.microsoft.com/office/drawing/2014/main" id="{F8D3CA3B-1C3C-D1A7-55A5-A90A03CC4C48}"/>
                </a:ext>
              </a:extLst>
            </p:cNvPr>
            <p:cNvSpPr txBox="1"/>
            <p:nvPr/>
          </p:nvSpPr>
          <p:spPr>
            <a:xfrm>
              <a:off x="3736204" y="3614869"/>
              <a:ext cx="235387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sl-SI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76F50A52-5733-72FF-5206-663081736A5E}"/>
              </a:ext>
            </a:extLst>
          </p:cNvPr>
          <p:cNvSpPr txBox="1"/>
          <p:nvPr/>
        </p:nvSpPr>
        <p:spPr>
          <a:xfrm>
            <a:off x="1712668" y="2163319"/>
            <a:ext cx="1268592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sl-SI" sz="1200" dirty="0">
                <a:solidFill>
                  <a:srgbClr val="FF0000"/>
                </a:solidFill>
              </a:rPr>
              <a:t>4♥ </a:t>
            </a:r>
            <a:r>
              <a:rPr lang="sl-SI" sz="1200" dirty="0"/>
              <a:t>W -&gt; /10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C737F5DC-9B6E-58A8-33B8-7DA0AB75228F}"/>
              </a:ext>
            </a:extLst>
          </p:cNvPr>
          <p:cNvSpPr txBox="1"/>
          <p:nvPr/>
        </p:nvSpPr>
        <p:spPr>
          <a:xfrm>
            <a:off x="3420274" y="3177583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7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6B6C243C-5D82-5072-CA24-C1FCC6796B51}"/>
              </a:ext>
            </a:extLst>
          </p:cNvPr>
          <p:cNvSpPr txBox="1"/>
          <p:nvPr/>
        </p:nvSpPr>
        <p:spPr>
          <a:xfrm>
            <a:off x="3466242" y="1026684"/>
            <a:ext cx="354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7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796E0B55-3AFB-EC42-CB1A-B7373B1C20EE}"/>
              </a:ext>
            </a:extLst>
          </p:cNvPr>
          <p:cNvSpPr txBox="1"/>
          <p:nvPr/>
        </p:nvSpPr>
        <p:spPr>
          <a:xfrm>
            <a:off x="1411167" y="2109924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14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27372AC0-660F-039C-77A9-21CCD791946E}"/>
              </a:ext>
            </a:extLst>
          </p:cNvPr>
          <p:cNvSpPr txBox="1"/>
          <p:nvPr/>
        </p:nvSpPr>
        <p:spPr>
          <a:xfrm>
            <a:off x="5398518" y="2124355"/>
            <a:ext cx="42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bg1"/>
                </a:solidFill>
                <a:highlight>
                  <a:srgbClr val="FF00FF"/>
                </a:highlight>
              </a:rPr>
              <a:t>12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404E2CF7-DDD7-4A93-3CEE-860533BAF51B}"/>
              </a:ext>
            </a:extLst>
          </p:cNvPr>
          <p:cNvSpPr txBox="1"/>
          <p:nvPr/>
        </p:nvSpPr>
        <p:spPr>
          <a:xfrm>
            <a:off x="5936212" y="73059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F952993B-4620-57F1-E211-072526A91EB9}"/>
              </a:ext>
            </a:extLst>
          </p:cNvPr>
          <p:cNvSpPr txBox="1"/>
          <p:nvPr/>
        </p:nvSpPr>
        <p:spPr>
          <a:xfrm>
            <a:off x="1511244" y="49500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581EFAA5-04AA-4F1C-AAFF-E55F267F3256}"/>
              </a:ext>
            </a:extLst>
          </p:cNvPr>
          <p:cNvSpPr txBox="1"/>
          <p:nvPr/>
        </p:nvSpPr>
        <p:spPr>
          <a:xfrm>
            <a:off x="841856" y="73802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Q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FB3783B6-263B-6C5C-B4C1-2EAC1E46877E}"/>
              </a:ext>
            </a:extLst>
          </p:cNvPr>
          <p:cNvSpPr txBox="1"/>
          <p:nvPr/>
        </p:nvSpPr>
        <p:spPr>
          <a:xfrm>
            <a:off x="1586867" y="370347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J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FCC135A6-3DC6-F074-6453-E6C740FF5B6A}"/>
              </a:ext>
            </a:extLst>
          </p:cNvPr>
          <p:cNvSpPr txBox="1"/>
          <p:nvPr/>
        </p:nvSpPr>
        <p:spPr>
          <a:xfrm>
            <a:off x="5938471" y="99043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5EFB7A69-B6A0-BDA4-F599-CB89C32037F1}"/>
              </a:ext>
            </a:extLst>
          </p:cNvPr>
          <p:cNvSpPr txBox="1"/>
          <p:nvPr/>
        </p:nvSpPr>
        <p:spPr>
          <a:xfrm>
            <a:off x="1834663" y="48989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9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1F79347E-EE91-580E-CAA5-259F399EFA46}"/>
              </a:ext>
            </a:extLst>
          </p:cNvPr>
          <p:cNvSpPr txBox="1"/>
          <p:nvPr/>
        </p:nvSpPr>
        <p:spPr>
          <a:xfrm>
            <a:off x="1851310" y="370622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28215AE7-8E2D-D47C-2FDD-B6601CF6CBB0}"/>
              </a:ext>
            </a:extLst>
          </p:cNvPr>
          <p:cNvSpPr txBox="1"/>
          <p:nvPr/>
        </p:nvSpPr>
        <p:spPr>
          <a:xfrm>
            <a:off x="2144164" y="48989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7C78A801-7CA3-EFCB-FD6F-4D28B632D0C9}"/>
              </a:ext>
            </a:extLst>
          </p:cNvPr>
          <p:cNvSpPr txBox="1"/>
          <p:nvPr/>
        </p:nvSpPr>
        <p:spPr>
          <a:xfrm>
            <a:off x="2174484" y="371203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D965E6E1-9EA1-1E75-FC16-825FF0DDE1B7}"/>
              </a:ext>
            </a:extLst>
          </p:cNvPr>
          <p:cNvSpPr txBox="1"/>
          <p:nvPr/>
        </p:nvSpPr>
        <p:spPr>
          <a:xfrm>
            <a:off x="2467583" y="47426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6FE823A1-5939-1856-C367-69EAD7D6FF76}"/>
              </a:ext>
            </a:extLst>
          </p:cNvPr>
          <p:cNvSpPr txBox="1"/>
          <p:nvPr/>
        </p:nvSpPr>
        <p:spPr>
          <a:xfrm>
            <a:off x="5926270" y="123990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B298391D-A563-1D05-4DC0-BCC2F9B38799}"/>
              </a:ext>
            </a:extLst>
          </p:cNvPr>
          <p:cNvSpPr txBox="1"/>
          <p:nvPr/>
        </p:nvSpPr>
        <p:spPr>
          <a:xfrm>
            <a:off x="861036" y="96907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39F3D26F-E6F3-E004-9B29-EB6CAD45BBBE}"/>
              </a:ext>
            </a:extLst>
          </p:cNvPr>
          <p:cNvSpPr txBox="1"/>
          <p:nvPr/>
        </p:nvSpPr>
        <p:spPr>
          <a:xfrm>
            <a:off x="861036" y="121485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♠</a:t>
            </a:r>
            <a:endParaRPr lang="sl-SI" dirty="0"/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FFF1A4CD-F288-591D-820C-434B67A34A0C}"/>
              </a:ext>
            </a:extLst>
          </p:cNvPr>
          <p:cNvSpPr txBox="1"/>
          <p:nvPr/>
        </p:nvSpPr>
        <p:spPr>
          <a:xfrm>
            <a:off x="3068373" y="47643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K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6A031AAB-B09C-6B3A-0C57-88F3D63FDE42}"/>
              </a:ext>
            </a:extLst>
          </p:cNvPr>
          <p:cNvSpPr txBox="1"/>
          <p:nvPr/>
        </p:nvSpPr>
        <p:spPr>
          <a:xfrm>
            <a:off x="852667" y="254816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2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168EF579-C441-68A1-C7DB-F2C1D8BEBB69}"/>
              </a:ext>
            </a:extLst>
          </p:cNvPr>
          <p:cNvSpPr txBox="1"/>
          <p:nvPr/>
        </p:nvSpPr>
        <p:spPr>
          <a:xfrm>
            <a:off x="4360437" y="371773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35AB1676-6740-4A50-03A2-FA3F7A708E06}"/>
              </a:ext>
            </a:extLst>
          </p:cNvPr>
          <p:cNvSpPr txBox="1"/>
          <p:nvPr/>
        </p:nvSpPr>
        <p:spPr>
          <a:xfrm>
            <a:off x="5887807" y="347436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EA751D36-82AF-7109-277F-7426DE89C0B5}"/>
              </a:ext>
            </a:extLst>
          </p:cNvPr>
          <p:cNvSpPr txBox="1"/>
          <p:nvPr/>
        </p:nvSpPr>
        <p:spPr>
          <a:xfrm>
            <a:off x="4335703" y="46691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14563035-B2E1-9328-EECE-57621459DAEA}"/>
              </a:ext>
            </a:extLst>
          </p:cNvPr>
          <p:cNvSpPr txBox="1"/>
          <p:nvPr/>
        </p:nvSpPr>
        <p:spPr>
          <a:xfrm>
            <a:off x="4568519" y="47426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7DB5DD41-5204-30E1-11B8-BB8F7FFFC079}"/>
              </a:ext>
            </a:extLst>
          </p:cNvPr>
          <p:cNvSpPr txBox="1"/>
          <p:nvPr/>
        </p:nvSpPr>
        <p:spPr>
          <a:xfrm>
            <a:off x="4686657" y="372499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9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7EE11513-7B2B-6619-5212-7341FBFFF8DD}"/>
              </a:ext>
            </a:extLst>
          </p:cNvPr>
          <p:cNvSpPr txBox="1"/>
          <p:nvPr/>
        </p:nvSpPr>
        <p:spPr>
          <a:xfrm>
            <a:off x="4992551" y="372656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75058A7C-E0AD-67E5-7191-91A7D687EEC6}"/>
              </a:ext>
            </a:extLst>
          </p:cNvPr>
          <p:cNvSpPr txBox="1"/>
          <p:nvPr/>
        </p:nvSpPr>
        <p:spPr>
          <a:xfrm>
            <a:off x="5212291" y="473345"/>
            <a:ext cx="494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2" name="PoljeZBesedilom 61">
            <a:extLst>
              <a:ext uri="{FF2B5EF4-FFF2-40B4-BE49-F238E27FC236}">
                <a16:creationId xmlns:a16="http://schemas.microsoft.com/office/drawing/2014/main" id="{6EFDB539-E8FC-F015-2B82-0DABD881A157}"/>
              </a:ext>
            </a:extLst>
          </p:cNvPr>
          <p:cNvSpPr txBox="1"/>
          <p:nvPr/>
        </p:nvSpPr>
        <p:spPr>
          <a:xfrm>
            <a:off x="5298425" y="373310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B9C88F70-6E38-18E0-8570-9DE22BEA97F9}"/>
              </a:ext>
            </a:extLst>
          </p:cNvPr>
          <p:cNvSpPr txBox="1"/>
          <p:nvPr/>
        </p:nvSpPr>
        <p:spPr>
          <a:xfrm>
            <a:off x="847775" y="1451168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A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7" name="PoljeZBesedilom 66">
            <a:extLst>
              <a:ext uri="{FF2B5EF4-FFF2-40B4-BE49-F238E27FC236}">
                <a16:creationId xmlns:a16="http://schemas.microsoft.com/office/drawing/2014/main" id="{7D640417-49AF-34E5-4B1D-D5E1C5F925B8}"/>
              </a:ext>
            </a:extLst>
          </p:cNvPr>
          <p:cNvSpPr txBox="1"/>
          <p:nvPr/>
        </p:nvSpPr>
        <p:spPr>
          <a:xfrm>
            <a:off x="861035" y="166897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8" name="PoljeZBesedilom 67">
            <a:extLst>
              <a:ext uri="{FF2B5EF4-FFF2-40B4-BE49-F238E27FC236}">
                <a16:creationId xmlns:a16="http://schemas.microsoft.com/office/drawing/2014/main" id="{CD3DB2C2-2E18-2A7A-0B9A-0CBFB0F58B11}"/>
              </a:ext>
            </a:extLst>
          </p:cNvPr>
          <p:cNvSpPr txBox="1"/>
          <p:nvPr/>
        </p:nvSpPr>
        <p:spPr>
          <a:xfrm>
            <a:off x="843013" y="189376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Q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9" name="PoljeZBesedilom 68">
            <a:extLst>
              <a:ext uri="{FF2B5EF4-FFF2-40B4-BE49-F238E27FC236}">
                <a16:creationId xmlns:a16="http://schemas.microsoft.com/office/drawing/2014/main" id="{94DAA4BF-9B44-092A-7FB7-49C455389332}"/>
              </a:ext>
            </a:extLst>
          </p:cNvPr>
          <p:cNvSpPr txBox="1"/>
          <p:nvPr/>
        </p:nvSpPr>
        <p:spPr>
          <a:xfrm>
            <a:off x="5918615" y="1722967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T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0" name="PoljeZBesedilom 69">
            <a:extLst>
              <a:ext uri="{FF2B5EF4-FFF2-40B4-BE49-F238E27FC236}">
                <a16:creationId xmlns:a16="http://schemas.microsoft.com/office/drawing/2014/main" id="{DB1C1273-644E-2DB4-A948-76EFDD9C1827}"/>
              </a:ext>
            </a:extLst>
          </p:cNvPr>
          <p:cNvSpPr txBox="1"/>
          <p:nvPr/>
        </p:nvSpPr>
        <p:spPr>
          <a:xfrm>
            <a:off x="860157" y="212496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9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1" name="PoljeZBesedilom 70">
            <a:extLst>
              <a:ext uri="{FF2B5EF4-FFF2-40B4-BE49-F238E27FC236}">
                <a16:creationId xmlns:a16="http://schemas.microsoft.com/office/drawing/2014/main" id="{423B0248-55B1-EC73-6D32-570A6B7B3A71}"/>
              </a:ext>
            </a:extLst>
          </p:cNvPr>
          <p:cNvSpPr txBox="1"/>
          <p:nvPr/>
        </p:nvSpPr>
        <p:spPr>
          <a:xfrm>
            <a:off x="2781223" y="48025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8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3DBD4C19-6E42-612F-117A-9BDE2EEA445B}"/>
              </a:ext>
            </a:extLst>
          </p:cNvPr>
          <p:cNvSpPr txBox="1"/>
          <p:nvPr/>
        </p:nvSpPr>
        <p:spPr>
          <a:xfrm>
            <a:off x="2472403" y="371072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4" name="PoljeZBesedilom 73">
            <a:extLst>
              <a:ext uri="{FF2B5EF4-FFF2-40B4-BE49-F238E27FC236}">
                <a16:creationId xmlns:a16="http://schemas.microsoft.com/office/drawing/2014/main" id="{93223430-55B1-D672-C88A-705D2B729B0B}"/>
              </a:ext>
            </a:extLst>
          </p:cNvPr>
          <p:cNvSpPr txBox="1"/>
          <p:nvPr/>
        </p:nvSpPr>
        <p:spPr>
          <a:xfrm>
            <a:off x="2788135" y="372448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5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5" name="PoljeZBesedilom 74">
            <a:extLst>
              <a:ext uri="{FF2B5EF4-FFF2-40B4-BE49-F238E27FC236}">
                <a16:creationId xmlns:a16="http://schemas.microsoft.com/office/drawing/2014/main" id="{3BAC4F1E-A334-0DC8-B927-C46BC1EC5ACA}"/>
              </a:ext>
            </a:extLst>
          </p:cNvPr>
          <p:cNvSpPr txBox="1"/>
          <p:nvPr/>
        </p:nvSpPr>
        <p:spPr>
          <a:xfrm>
            <a:off x="3094431" y="371751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6" name="PoljeZBesedilom 75">
            <a:extLst>
              <a:ext uri="{FF2B5EF4-FFF2-40B4-BE49-F238E27FC236}">
                <a16:creationId xmlns:a16="http://schemas.microsoft.com/office/drawing/2014/main" id="{452BC60C-EE66-4501-6BF9-85A14AD89BE6}"/>
              </a:ext>
            </a:extLst>
          </p:cNvPr>
          <p:cNvSpPr txBox="1"/>
          <p:nvPr/>
        </p:nvSpPr>
        <p:spPr>
          <a:xfrm>
            <a:off x="5904818" y="2167424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7" name="PoljeZBesedilom 76">
            <a:extLst>
              <a:ext uri="{FF2B5EF4-FFF2-40B4-BE49-F238E27FC236}">
                <a16:creationId xmlns:a16="http://schemas.microsoft.com/office/drawing/2014/main" id="{91792CC4-9975-4821-01AE-C5D72A127181}"/>
              </a:ext>
            </a:extLst>
          </p:cNvPr>
          <p:cNvSpPr txBox="1"/>
          <p:nvPr/>
        </p:nvSpPr>
        <p:spPr>
          <a:xfrm>
            <a:off x="5936212" y="150162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J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8" name="PoljeZBesedilom 77">
            <a:extLst>
              <a:ext uri="{FF2B5EF4-FFF2-40B4-BE49-F238E27FC236}">
                <a16:creationId xmlns:a16="http://schemas.microsoft.com/office/drawing/2014/main" id="{E6AF28F5-038C-62B0-141D-1CC934A68388}"/>
              </a:ext>
            </a:extLst>
          </p:cNvPr>
          <p:cNvSpPr txBox="1"/>
          <p:nvPr/>
        </p:nvSpPr>
        <p:spPr>
          <a:xfrm>
            <a:off x="5910474" y="192302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C2B023B6-C443-C945-4611-C22A799EB31E}"/>
              </a:ext>
            </a:extLst>
          </p:cNvPr>
          <p:cNvSpPr txBox="1"/>
          <p:nvPr/>
        </p:nvSpPr>
        <p:spPr>
          <a:xfrm>
            <a:off x="990317" y="105026"/>
            <a:ext cx="4811131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sl-SI" sz="1200" b="1" dirty="0">
                <a:solidFill>
                  <a:schemeClr val="bg1"/>
                </a:solidFill>
              </a:rPr>
              <a:t>21. RAZDELITEV -&gt; MURN-ČOP [5] {NS}/VAŠ PRIIMEK-PREŠEREN [1] {EW}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5C10C17F-B0A6-7319-9AA2-1EBA5B96BF3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5565"/>
          <a:stretch/>
        </p:blipFill>
        <p:spPr>
          <a:xfrm>
            <a:off x="1945397" y="4061946"/>
            <a:ext cx="3324689" cy="1073100"/>
          </a:xfrm>
          <a:prstGeom prst="rect">
            <a:avLst/>
          </a:prstGeom>
        </p:spPr>
      </p:pic>
      <p:sp>
        <p:nvSpPr>
          <p:cNvPr id="5" name="PoljeZBesedilom 4">
            <a:extLst>
              <a:ext uri="{FF2B5EF4-FFF2-40B4-BE49-F238E27FC236}">
                <a16:creationId xmlns:a16="http://schemas.microsoft.com/office/drawing/2014/main" id="{3B608BC3-AAC9-714C-3B82-AE82B42CF4B1}"/>
              </a:ext>
            </a:extLst>
          </p:cNvPr>
          <p:cNvSpPr txBox="1"/>
          <p:nvPr/>
        </p:nvSpPr>
        <p:spPr>
          <a:xfrm>
            <a:off x="3584621" y="930647"/>
            <a:ext cx="39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ym typeface="Wingdings" panose="05000000000000000000" pitchFamily="2" charset="2"/>
              </a:rPr>
              <a:t></a:t>
            </a:r>
            <a:endParaRPr lang="sl-SI" dirty="0"/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91D7771-888B-C9BA-158C-FD3A2257A8AC}"/>
              </a:ext>
            </a:extLst>
          </p:cNvPr>
          <p:cNvSpPr txBox="1"/>
          <p:nvPr/>
        </p:nvSpPr>
        <p:spPr>
          <a:xfrm>
            <a:off x="873149" y="277804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K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2ECEDF54-3671-6C71-9DF7-9D7A8C5AA961}"/>
              </a:ext>
            </a:extLst>
          </p:cNvPr>
          <p:cNvSpPr txBox="1"/>
          <p:nvPr/>
        </p:nvSpPr>
        <p:spPr>
          <a:xfrm>
            <a:off x="859793" y="299658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4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FA30D875-0EAA-70E7-71D4-E00B3AA0FB62}"/>
              </a:ext>
            </a:extLst>
          </p:cNvPr>
          <p:cNvSpPr txBox="1"/>
          <p:nvPr/>
        </p:nvSpPr>
        <p:spPr>
          <a:xfrm>
            <a:off x="860775" y="321512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UI Variable Display" pitchFamily="2" charset="0"/>
              </a:rPr>
              <a:t>3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79" name="PoljeZBesedilom 78">
            <a:extLst>
              <a:ext uri="{FF2B5EF4-FFF2-40B4-BE49-F238E27FC236}">
                <a16:creationId xmlns:a16="http://schemas.microsoft.com/office/drawing/2014/main" id="{847B52D8-8B32-05FD-EAED-25D53CA21AD5}"/>
              </a:ext>
            </a:extLst>
          </p:cNvPr>
          <p:cNvSpPr txBox="1"/>
          <p:nvPr/>
        </p:nvSpPr>
        <p:spPr>
          <a:xfrm>
            <a:off x="863795" y="343641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2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80" name="PoljeZBesedilom 79">
            <a:extLst>
              <a:ext uri="{FF2B5EF4-FFF2-40B4-BE49-F238E27FC236}">
                <a16:creationId xmlns:a16="http://schemas.microsoft.com/office/drawing/2014/main" id="{669C55DC-6E95-E679-D0D1-FD0E273AD7E9}"/>
              </a:ext>
            </a:extLst>
          </p:cNvPr>
          <p:cNvSpPr txBox="1"/>
          <p:nvPr/>
        </p:nvSpPr>
        <p:spPr>
          <a:xfrm>
            <a:off x="856897" y="230797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♥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81" name="PoljeZBesedilom 80">
            <a:extLst>
              <a:ext uri="{FF2B5EF4-FFF2-40B4-BE49-F238E27FC236}">
                <a16:creationId xmlns:a16="http://schemas.microsoft.com/office/drawing/2014/main" id="{D2C65167-9566-AA09-33C9-B594FE6846F6}"/>
              </a:ext>
            </a:extLst>
          </p:cNvPr>
          <p:cNvSpPr txBox="1"/>
          <p:nvPr/>
        </p:nvSpPr>
        <p:spPr>
          <a:xfrm>
            <a:off x="3386317" y="471816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8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88" name="PoljeZBesedilom 87">
            <a:extLst>
              <a:ext uri="{FF2B5EF4-FFF2-40B4-BE49-F238E27FC236}">
                <a16:creationId xmlns:a16="http://schemas.microsoft.com/office/drawing/2014/main" id="{8A162F8C-9A04-F3FA-E967-429DDC4B0B0D}"/>
              </a:ext>
            </a:extLst>
          </p:cNvPr>
          <p:cNvSpPr txBox="1"/>
          <p:nvPr/>
        </p:nvSpPr>
        <p:spPr>
          <a:xfrm>
            <a:off x="3703781" y="46071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6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93" name="PoljeZBesedilom 92">
            <a:extLst>
              <a:ext uri="{FF2B5EF4-FFF2-40B4-BE49-F238E27FC236}">
                <a16:creationId xmlns:a16="http://schemas.microsoft.com/office/drawing/2014/main" id="{CAC65779-8884-71A5-822E-55FEEB102D4F}"/>
              </a:ext>
            </a:extLst>
          </p:cNvPr>
          <p:cNvSpPr txBox="1"/>
          <p:nvPr/>
        </p:nvSpPr>
        <p:spPr>
          <a:xfrm>
            <a:off x="3995114" y="46036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latin typeface="Segoe UI Variable Display" pitchFamily="2" charset="0"/>
              </a:rPr>
              <a:t>3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95" name="PoljeZBesedilom 94">
            <a:extLst>
              <a:ext uri="{FF2B5EF4-FFF2-40B4-BE49-F238E27FC236}">
                <a16:creationId xmlns:a16="http://schemas.microsoft.com/office/drawing/2014/main" id="{E45CD66F-D9AE-F3B1-CA8F-0C981BC196AC}"/>
              </a:ext>
            </a:extLst>
          </p:cNvPr>
          <p:cNvSpPr txBox="1"/>
          <p:nvPr/>
        </p:nvSpPr>
        <p:spPr>
          <a:xfrm>
            <a:off x="3121630" y="1472389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6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  <p:graphicFrame>
        <p:nvGraphicFramePr>
          <p:cNvPr id="96" name="Tabela 95">
            <a:extLst>
              <a:ext uri="{FF2B5EF4-FFF2-40B4-BE49-F238E27FC236}">
                <a16:creationId xmlns:a16="http://schemas.microsoft.com/office/drawing/2014/main" id="{C8CC5778-3121-42C9-6D5A-944D1A6A33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550305"/>
              </p:ext>
            </p:extLst>
          </p:nvPr>
        </p:nvGraphicFramePr>
        <p:xfrm>
          <a:off x="677296" y="5220548"/>
          <a:ext cx="5615996" cy="1517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767">
                  <a:extLst>
                    <a:ext uri="{9D8B030D-6E8A-4147-A177-3AD203B41FA5}">
                      <a16:colId xmlns:a16="http://schemas.microsoft.com/office/drawing/2014/main" val="4015040203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6976575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821907425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42486700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4091460330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19010230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69578335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21492803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622393406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1988843331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694286957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503718722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265318691"/>
                    </a:ext>
                  </a:extLst>
                </a:gridCol>
                <a:gridCol w="328767">
                  <a:extLst>
                    <a:ext uri="{9D8B030D-6E8A-4147-A177-3AD203B41FA5}">
                      <a16:colId xmlns:a16="http://schemas.microsoft.com/office/drawing/2014/main" val="3579188389"/>
                    </a:ext>
                  </a:extLst>
                </a:gridCol>
                <a:gridCol w="506629">
                  <a:extLst>
                    <a:ext uri="{9D8B030D-6E8A-4147-A177-3AD203B41FA5}">
                      <a16:colId xmlns:a16="http://schemas.microsoft.com/office/drawing/2014/main" val="392101362"/>
                    </a:ext>
                  </a:extLst>
                </a:gridCol>
                <a:gridCol w="506629">
                  <a:extLst>
                    <a:ext uri="{9D8B030D-6E8A-4147-A177-3AD203B41FA5}">
                      <a16:colId xmlns:a16="http://schemas.microsoft.com/office/drawing/2014/main" val="285314408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sz="1200" dirty="0"/>
                        <a:t>X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2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3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4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5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6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7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8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9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10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11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12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100" dirty="0"/>
                        <a:t>13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800" dirty="0"/>
                        <a:t>Štihi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800" dirty="0"/>
                        <a:t>Točke</a:t>
                      </a: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27948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 defTabSz="719907" rtl="0" eaLnBrk="1" latinLnBrk="0" hangingPunct="1"/>
                      <a:r>
                        <a:rPr lang="sl-SI" sz="1417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28033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84042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solidFill>
                            <a:schemeClr val="bg1"/>
                          </a:solidFill>
                        </a:rPr>
                        <a:t>S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20735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286194"/>
                  </a:ext>
                </a:extLst>
              </a:tr>
            </a:tbl>
          </a:graphicData>
        </a:graphic>
      </p:graphicFrame>
      <p:sp>
        <p:nvSpPr>
          <p:cNvPr id="97" name="PoljeZBesedilom 96">
            <a:extLst>
              <a:ext uri="{FF2B5EF4-FFF2-40B4-BE49-F238E27FC236}">
                <a16:creationId xmlns:a16="http://schemas.microsoft.com/office/drawing/2014/main" id="{237B846A-3DBA-A95C-C3E1-A3C9857372EA}"/>
              </a:ext>
            </a:extLst>
          </p:cNvPr>
          <p:cNvSpPr txBox="1"/>
          <p:nvPr/>
        </p:nvSpPr>
        <p:spPr>
          <a:xfrm>
            <a:off x="5909356" y="237272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A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98" name="PoljeZBesedilom 97">
            <a:extLst>
              <a:ext uri="{FF2B5EF4-FFF2-40B4-BE49-F238E27FC236}">
                <a16:creationId xmlns:a16="http://schemas.microsoft.com/office/drawing/2014/main" id="{0E1E0897-EC08-3233-98E0-48CF416F751B}"/>
              </a:ext>
            </a:extLst>
          </p:cNvPr>
          <p:cNvSpPr txBox="1"/>
          <p:nvPr/>
        </p:nvSpPr>
        <p:spPr>
          <a:xfrm>
            <a:off x="5926473" y="2600762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J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99" name="PoljeZBesedilom 98">
            <a:extLst>
              <a:ext uri="{FF2B5EF4-FFF2-40B4-BE49-F238E27FC236}">
                <a16:creationId xmlns:a16="http://schemas.microsoft.com/office/drawing/2014/main" id="{F15A0260-FD84-7C85-3CA4-DB23999032B2}"/>
              </a:ext>
            </a:extLst>
          </p:cNvPr>
          <p:cNvSpPr txBox="1"/>
          <p:nvPr/>
        </p:nvSpPr>
        <p:spPr>
          <a:xfrm>
            <a:off x="5892833" y="282478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T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100" name="PoljeZBesedilom 99">
            <a:extLst>
              <a:ext uri="{FF2B5EF4-FFF2-40B4-BE49-F238E27FC236}">
                <a16:creationId xmlns:a16="http://schemas.microsoft.com/office/drawing/2014/main" id="{8EF30A4B-339E-0EDC-9721-37A7E6437D77}"/>
              </a:ext>
            </a:extLst>
          </p:cNvPr>
          <p:cNvSpPr txBox="1"/>
          <p:nvPr/>
        </p:nvSpPr>
        <p:spPr>
          <a:xfrm>
            <a:off x="5874386" y="3068921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7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101" name="PoljeZBesedilom 100">
            <a:extLst>
              <a:ext uri="{FF2B5EF4-FFF2-40B4-BE49-F238E27FC236}">
                <a16:creationId xmlns:a16="http://schemas.microsoft.com/office/drawing/2014/main" id="{1652459B-0A0F-E738-F344-B42FCDE029A0}"/>
              </a:ext>
            </a:extLst>
          </p:cNvPr>
          <p:cNvSpPr txBox="1"/>
          <p:nvPr/>
        </p:nvSpPr>
        <p:spPr>
          <a:xfrm>
            <a:off x="5872278" y="325256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4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102" name="PoljeZBesedilom 101">
            <a:extLst>
              <a:ext uri="{FF2B5EF4-FFF2-40B4-BE49-F238E27FC236}">
                <a16:creationId xmlns:a16="http://schemas.microsoft.com/office/drawing/2014/main" id="{6F1775C4-BA4F-6E45-83C4-A27BEE2B2F6D}"/>
              </a:ext>
            </a:extLst>
          </p:cNvPr>
          <p:cNvSpPr txBox="1"/>
          <p:nvPr/>
        </p:nvSpPr>
        <p:spPr>
          <a:xfrm>
            <a:off x="3403898" y="3726003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Q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103" name="PoljeZBesedilom 102">
            <a:extLst>
              <a:ext uri="{FF2B5EF4-FFF2-40B4-BE49-F238E27FC236}">
                <a16:creationId xmlns:a16="http://schemas.microsoft.com/office/drawing/2014/main" id="{C3832918-FAE3-739A-0AEB-F986FDCAEDDA}"/>
              </a:ext>
            </a:extLst>
          </p:cNvPr>
          <p:cNvSpPr txBox="1"/>
          <p:nvPr/>
        </p:nvSpPr>
        <p:spPr>
          <a:xfrm>
            <a:off x="3749659" y="3705125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9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104" name="PoljeZBesedilom 103">
            <a:extLst>
              <a:ext uri="{FF2B5EF4-FFF2-40B4-BE49-F238E27FC236}">
                <a16:creationId xmlns:a16="http://schemas.microsoft.com/office/drawing/2014/main" id="{2E113B32-347E-9ED1-B4BF-EFB058FB1B7A}"/>
              </a:ext>
            </a:extLst>
          </p:cNvPr>
          <p:cNvSpPr txBox="1"/>
          <p:nvPr/>
        </p:nvSpPr>
        <p:spPr>
          <a:xfrm>
            <a:off x="4056137" y="3732880"/>
            <a:ext cx="551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5</a:t>
            </a:r>
            <a:r>
              <a:rPr lang="sl-SI" dirty="0">
                <a:latin typeface="Segoe UI Variable Display" pitchFamily="2" charset="0"/>
              </a:rPr>
              <a:t>♣</a:t>
            </a:r>
            <a:endParaRPr lang="sl-SI" dirty="0"/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A935630C-A6EB-86C9-38B8-2DFD90CE1775}"/>
              </a:ext>
            </a:extLst>
          </p:cNvPr>
          <p:cNvSpPr txBox="1"/>
          <p:nvPr/>
        </p:nvSpPr>
        <p:spPr>
          <a:xfrm>
            <a:off x="4884286" y="469369"/>
            <a:ext cx="494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0000"/>
                </a:solidFill>
              </a:rPr>
              <a:t>7</a:t>
            </a:r>
            <a:r>
              <a:rPr lang="sl-SI" dirty="0">
                <a:solidFill>
                  <a:srgbClr val="FF0000"/>
                </a:solidFill>
                <a:latin typeface="Segoe UI Variable Display" pitchFamily="2" charset="0"/>
              </a:rPr>
              <a:t>♦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313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Officeova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ova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1041</TotalTime>
  <Words>1155</Words>
  <Application>Microsoft Office PowerPoint</Application>
  <PresentationFormat>Po meri</PresentationFormat>
  <Paragraphs>606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Segoe UI Variable Display</vt:lpstr>
      <vt:lpstr>Wingdings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janez.cernilec@sckr.si</dc:creator>
  <cp:lastModifiedBy>Jano</cp:lastModifiedBy>
  <cp:revision>109</cp:revision>
  <dcterms:created xsi:type="dcterms:W3CDTF">2023-10-04T05:58:26Z</dcterms:created>
  <dcterms:modified xsi:type="dcterms:W3CDTF">2025-04-25T03:10:11Z</dcterms:modified>
</cp:coreProperties>
</file>