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A4FCF2-2917-D1CF-C331-C3544DC5D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A0093F4-E16F-7076-5126-B4C8F8F6B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CB46BC-3C5A-4C51-BDF7-7B31D8D3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5AD149-2E10-86C3-60A5-188AB52C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DDF66C5-D77A-FC32-6076-F271ED16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398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A42A85-7FF2-4D9C-970A-2503F209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508CE05-09DB-884A-5FD7-8069179FF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CCDB927-C52B-F504-817D-E9BB22FE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D5709FB-DE85-8B20-5F5E-443F82259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C693651-DA79-0EA4-0BA8-2AE088CEA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578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7E6E23D-8224-1C67-CCAA-3F83426EC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5C5FD8E-701A-7630-D244-18FF8B2E8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E328C20-CC56-F88D-D77E-986F91194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EF14AE0-C98C-1902-47A5-42172E19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B6FF24E-1E9E-FBC7-D9F9-42FD2127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114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12A66C-0BCF-CFB3-9D9A-B0DB0D0A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DDEABE-D1C6-A858-BFBA-165599EFF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FB2A06C-D78C-FC8F-3696-3A488330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3C50B30-DFB3-78B7-C26F-7BD6CA94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574013-5919-BEB6-E22C-002E474F5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3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946B3F-D848-E938-3557-797811AC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1FCD2FA-9E00-2C50-F0A8-1AD9D96AF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6038B0D-8B65-3244-8FA2-D9AD353AE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0C94337-7963-5932-C724-55B94F7F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117D0C3-0448-25AE-D0F8-DB50E286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540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B0D452-A53B-8878-E310-C7C14BC0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45EA241-1C30-0DD1-DA91-A7C02E5473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10E6FA-2116-575E-CD92-C7451ACAC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AA350A5-3CA3-9A25-39CD-D79FF7F6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DC1B031-BAF7-D634-1B38-CB60737E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5969129-602B-D7BC-62F2-FB84FB98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285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2850C1-7175-66CF-4178-492EA797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6BC0CE3-8D6C-B2B6-3FB1-5E1B85B9C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2AC7388-C819-6217-29D1-717B457BC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BAB80D5-C173-913E-67F5-EE45157FE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30B9226C-7E93-F5A2-65D6-223A21D6A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66A7D5B-2D8E-EBBB-03BB-7BD34C0A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DCD4F01-F22F-AB9A-75C6-8A0F26BA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E745D7A-498A-3AC6-8E9A-E42FBD666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46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91B84C-0D85-0849-34BE-A292D6A1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33C356F-0076-C3A4-552F-2192C13E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F1B5F81-56D6-8A7C-C1A0-EADE8BEA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8AD4D00-649F-4092-D9FF-5EC3B035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919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E6565BF-A72C-78B2-5BC4-83427641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DE28C4B-4072-C72F-AF52-61BB8DD39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6909B4F-260F-3D50-909E-FD465A0E1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818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55DE3C-6748-5974-5907-C0D132D3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BFDB056-33AA-64E1-D3A6-EDA9B2B2D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7E06B5A-7D95-77A7-5187-3AF54B00A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B4683A1-FB94-B7A0-62DF-831E958F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E63DD6-34B9-239B-E1B9-1CBE0E2B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0FB97B7-9596-594D-6A75-40A4D928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438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EEEC26-DB06-345A-3017-D1F4AC53D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6163C9D-454F-3B37-76F7-F5342D3DA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1D29CB9-7FE6-B099-4E81-3490AF950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E81E342-9C72-72ED-3665-59EF38AF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C5CCB44-8E55-07AD-60FA-11F74B4DC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DDF5C27-D7C9-FD22-7B88-9101511AC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01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1147245-8975-9C52-E74F-35AF2FDE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03250F4-FE92-BCA3-D762-FBEC42B3B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BA7810D-7D1F-CF90-403F-19FC0E2F1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0276D8-7E62-4B32-9A9D-A9E34C7EE4F8}" type="datetimeFigureOut">
              <a:rPr lang="sl-SI" smtClean="0"/>
              <a:t>6. 01. 2026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6005036-A741-21C9-D2D5-1CD821B9D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487BF4-86EE-06A8-839B-A07761BDC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598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2187930" y="133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3407130" y="108611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4056491" y="127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7178256" y="1316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7863397" y="15395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8451346" y="1334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9047245" y="1457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4EFF8E7-3973-1B8D-E57F-2F17753496FD}"/>
              </a:ext>
            </a:extLst>
          </p:cNvPr>
          <p:cNvSpPr txBox="1"/>
          <p:nvPr/>
        </p:nvSpPr>
        <p:spPr>
          <a:xfrm>
            <a:off x="9686445" y="1334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0" y="3436954"/>
            <a:ext cx="1219200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>
            <a:extLst>
              <a:ext uri="{FF2B5EF4-FFF2-40B4-BE49-F238E27FC236}">
                <a16:creationId xmlns:a16="http://schemas.microsoft.com/office/drawing/2014/main" id="{9B80DA9B-4B47-506F-A6F8-A68F2011B5DC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a 1">
            <a:extLst>
              <a:ext uri="{FF2B5EF4-FFF2-40B4-BE49-F238E27FC236}">
                <a16:creationId xmlns:a16="http://schemas.microsoft.com/office/drawing/2014/main" id="{8E5A581D-272E-FB4A-9D80-5CEABBB242D9}"/>
              </a:ext>
            </a:extLst>
          </p:cNvPr>
          <p:cNvSpPr/>
          <p:nvPr/>
        </p:nvSpPr>
        <p:spPr>
          <a:xfrm>
            <a:off x="5806585" y="155265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N</a:t>
            </a:r>
          </a:p>
        </p:txBody>
      </p:sp>
      <p:sp>
        <p:nvSpPr>
          <p:cNvPr id="3" name="Elipsa 2">
            <a:extLst>
              <a:ext uri="{FF2B5EF4-FFF2-40B4-BE49-F238E27FC236}">
                <a16:creationId xmlns:a16="http://schemas.microsoft.com/office/drawing/2014/main" id="{F54B5C49-9696-9F1A-6D06-6F6CCCDA07BE}"/>
              </a:ext>
            </a:extLst>
          </p:cNvPr>
          <p:cNvSpPr/>
          <p:nvPr/>
        </p:nvSpPr>
        <p:spPr>
          <a:xfrm>
            <a:off x="5815200" y="5267281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S</a:t>
            </a:r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A74F49DD-598C-7FD3-7D5D-EBA1D75153AB}"/>
              </a:ext>
            </a:extLst>
          </p:cNvPr>
          <p:cNvSpPr/>
          <p:nvPr/>
        </p:nvSpPr>
        <p:spPr>
          <a:xfrm>
            <a:off x="3015445" y="3168970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W</a:t>
            </a: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1BD05F12-31EE-5BBA-576A-A7264391030B}"/>
              </a:ext>
            </a:extLst>
          </p:cNvPr>
          <p:cNvSpPr/>
          <p:nvPr/>
        </p:nvSpPr>
        <p:spPr>
          <a:xfrm>
            <a:off x="8354663" y="315562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E</a:t>
            </a:r>
          </a:p>
        </p:txBody>
      </p:sp>
      <p:grpSp>
        <p:nvGrpSpPr>
          <p:cNvPr id="63" name="Skupina 62">
            <a:extLst>
              <a:ext uri="{FF2B5EF4-FFF2-40B4-BE49-F238E27FC236}">
                <a16:creationId xmlns:a16="http://schemas.microsoft.com/office/drawing/2014/main" id="{DDF28673-4263-67DB-8F6F-9D1BBEF83FB1}"/>
              </a:ext>
            </a:extLst>
          </p:cNvPr>
          <p:cNvGrpSpPr/>
          <p:nvPr/>
        </p:nvGrpSpPr>
        <p:grpSpPr>
          <a:xfrm>
            <a:off x="4609253" y="4786084"/>
            <a:ext cx="2898872" cy="66590"/>
            <a:chOff x="4609253" y="4786084"/>
            <a:chExt cx="2898872" cy="66590"/>
          </a:xfrm>
        </p:grpSpPr>
        <p:cxnSp>
          <p:nvCxnSpPr>
            <p:cNvPr id="19" name="Raven povezovalnik 18">
              <a:extLst>
                <a:ext uri="{FF2B5EF4-FFF2-40B4-BE49-F238E27FC236}">
                  <a16:creationId xmlns:a16="http://schemas.microsoft.com/office/drawing/2014/main" id="{3E08F85C-C9DB-444E-A2E1-F94A82AC074B}"/>
                </a:ext>
              </a:extLst>
            </p:cNvPr>
            <p:cNvCxnSpPr>
              <a:cxnSpLocks/>
            </p:cNvCxnSpPr>
            <p:nvPr/>
          </p:nvCxnSpPr>
          <p:spPr>
            <a:xfrm>
              <a:off x="4674925" y="4813855"/>
              <a:ext cx="2833200" cy="0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Elipsa 21">
              <a:extLst>
                <a:ext uri="{FF2B5EF4-FFF2-40B4-BE49-F238E27FC236}">
                  <a16:creationId xmlns:a16="http://schemas.microsoft.com/office/drawing/2014/main" id="{122B0852-1975-343B-3A56-D6439A8D9617}"/>
                </a:ext>
              </a:extLst>
            </p:cNvPr>
            <p:cNvSpPr/>
            <p:nvPr/>
          </p:nvSpPr>
          <p:spPr>
            <a:xfrm>
              <a:off x="4609253" y="4787874"/>
              <a:ext cx="64800" cy="648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3" name="Elipsa 22">
              <a:extLst>
                <a:ext uri="{FF2B5EF4-FFF2-40B4-BE49-F238E27FC236}">
                  <a16:creationId xmlns:a16="http://schemas.microsoft.com/office/drawing/2014/main" id="{20EDA08E-D455-8513-FF21-1EEF54683AC1}"/>
                </a:ext>
              </a:extLst>
            </p:cNvPr>
            <p:cNvSpPr/>
            <p:nvPr/>
          </p:nvSpPr>
          <p:spPr>
            <a:xfrm>
              <a:off x="7432836" y="4786084"/>
              <a:ext cx="64800" cy="648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67" name="Skupina 66">
            <a:extLst>
              <a:ext uri="{FF2B5EF4-FFF2-40B4-BE49-F238E27FC236}">
                <a16:creationId xmlns:a16="http://schemas.microsoft.com/office/drawing/2014/main" id="{11373A98-0A40-EE55-6968-3E63E252005E}"/>
              </a:ext>
            </a:extLst>
          </p:cNvPr>
          <p:cNvGrpSpPr/>
          <p:nvPr/>
        </p:nvGrpSpPr>
        <p:grpSpPr>
          <a:xfrm>
            <a:off x="1037638" y="530856"/>
            <a:ext cx="7289449" cy="276999"/>
            <a:chOff x="1037638" y="530856"/>
            <a:chExt cx="7289449" cy="276999"/>
          </a:xfrm>
        </p:grpSpPr>
        <p:sp>
          <p:nvSpPr>
            <p:cNvPr id="64" name="PoljeZBesedilom 63">
              <a:extLst>
                <a:ext uri="{FF2B5EF4-FFF2-40B4-BE49-F238E27FC236}">
                  <a16:creationId xmlns:a16="http://schemas.microsoft.com/office/drawing/2014/main" id="{C18F1309-FE6D-6E55-56CC-D8806D27C06C}"/>
                </a:ext>
              </a:extLst>
            </p:cNvPr>
            <p:cNvSpPr txBox="1"/>
            <p:nvPr/>
          </p:nvSpPr>
          <p:spPr>
            <a:xfrm>
              <a:off x="1037638" y="530856"/>
              <a:ext cx="57130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1200" b="1" dirty="0"/>
                <a:t>1. naloga list A</a:t>
              </a:r>
              <a:r>
                <a:rPr lang="sl-SI" sz="1200" dirty="0"/>
                <a:t>: Zložite kombinacijo kart glede na predlogo v Wordu iz 1. naloge, npr. </a:t>
              </a:r>
            </a:p>
          </p:txBody>
        </p:sp>
        <p:pic>
          <p:nvPicPr>
            <p:cNvPr id="66" name="Slika 65">
              <a:extLst>
                <a:ext uri="{FF2B5EF4-FFF2-40B4-BE49-F238E27FC236}">
                  <a16:creationId xmlns:a16="http://schemas.microsoft.com/office/drawing/2014/main" id="{E2DDA928-C5B6-1D6A-7713-BF02812ED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50453" y="559476"/>
              <a:ext cx="1676634" cy="1905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0760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2187930" y="133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3407130" y="108611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4056491" y="127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7178256" y="1316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7863397" y="15395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8451346" y="1334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9047245" y="1457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4EFF8E7-3973-1B8D-E57F-2F17753496FD}"/>
              </a:ext>
            </a:extLst>
          </p:cNvPr>
          <p:cNvSpPr txBox="1"/>
          <p:nvPr/>
        </p:nvSpPr>
        <p:spPr>
          <a:xfrm>
            <a:off x="9686445" y="1334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1874849" y="1081384"/>
            <a:ext cx="8787515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A0DB525-7E91-6221-39E1-789681C642DF}"/>
              </a:ext>
            </a:extLst>
          </p:cNvPr>
          <p:cNvCxnSpPr>
            <a:cxnSpLocks/>
          </p:cNvCxnSpPr>
          <p:nvPr/>
        </p:nvCxnSpPr>
        <p:spPr>
          <a:xfrm>
            <a:off x="1866898" y="5718316"/>
            <a:ext cx="8759906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6A9A2CC-7B2E-798F-A92B-2D369AFD088F}"/>
              </a:ext>
            </a:extLst>
          </p:cNvPr>
          <p:cNvCxnSpPr>
            <a:cxnSpLocks/>
          </p:cNvCxnSpPr>
          <p:nvPr/>
        </p:nvCxnSpPr>
        <p:spPr>
          <a:xfrm flipH="1">
            <a:off x="1852551" y="1099928"/>
            <a:ext cx="22298" cy="4618388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66CD8FD6-E12D-03D8-EA60-DD5B7D83ACFC}"/>
              </a:ext>
            </a:extLst>
          </p:cNvPr>
          <p:cNvCxnSpPr>
            <a:cxnSpLocks/>
          </p:cNvCxnSpPr>
          <p:nvPr/>
        </p:nvCxnSpPr>
        <p:spPr>
          <a:xfrm flipH="1">
            <a:off x="10634755" y="1081384"/>
            <a:ext cx="27609" cy="463693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a 1">
            <a:extLst>
              <a:ext uri="{FF2B5EF4-FFF2-40B4-BE49-F238E27FC236}">
                <a16:creationId xmlns:a16="http://schemas.microsoft.com/office/drawing/2014/main" id="{0B058DD4-B28C-F85D-8876-A32A7ECEBA52}"/>
              </a:ext>
            </a:extLst>
          </p:cNvPr>
          <p:cNvSpPr/>
          <p:nvPr/>
        </p:nvSpPr>
        <p:spPr>
          <a:xfrm>
            <a:off x="5806585" y="1115347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N</a:t>
            </a: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C657DCE4-4D31-944F-7E00-EEDEB3FBA357}"/>
              </a:ext>
            </a:extLst>
          </p:cNvPr>
          <p:cNvSpPr/>
          <p:nvPr/>
        </p:nvSpPr>
        <p:spPr>
          <a:xfrm>
            <a:off x="5815200" y="5124163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S</a:t>
            </a:r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4CF312EA-609C-98FA-905A-202A336403D2}"/>
              </a:ext>
            </a:extLst>
          </p:cNvPr>
          <p:cNvSpPr/>
          <p:nvPr/>
        </p:nvSpPr>
        <p:spPr>
          <a:xfrm>
            <a:off x="1894318" y="3168970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W</a:t>
            </a: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DD274B80-E1BD-7D66-7FF9-E1A2B9C4500E}"/>
              </a:ext>
            </a:extLst>
          </p:cNvPr>
          <p:cNvSpPr/>
          <p:nvPr/>
        </p:nvSpPr>
        <p:spPr>
          <a:xfrm>
            <a:off x="10087981" y="315562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E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9E6CAB5E-AF5A-7814-89D9-9EB04DA9BDF6}"/>
              </a:ext>
            </a:extLst>
          </p:cNvPr>
          <p:cNvSpPr txBox="1"/>
          <p:nvPr/>
        </p:nvSpPr>
        <p:spPr>
          <a:xfrm>
            <a:off x="1002354" y="417705"/>
            <a:ext cx="6091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2. naloga, list A</a:t>
            </a:r>
            <a:r>
              <a:rPr lang="sl-SI" sz="1200" dirty="0"/>
              <a:t>: Dodajte k kartam EW tudi karte na NS</a:t>
            </a:r>
          </a:p>
        </p:txBody>
      </p:sp>
    </p:spTree>
    <p:extLst>
      <p:ext uri="{BB962C8B-B14F-4D97-AF65-F5344CB8AC3E}">
        <p14:creationId xmlns:p14="http://schemas.microsoft.com/office/powerpoint/2010/main" val="3428723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2187930" y="133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3407130" y="108611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4056491" y="127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7178256" y="1316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7863397" y="15395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8451346" y="1334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9047245" y="1457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4EFF8E7-3973-1B8D-E57F-2F17753496FD}"/>
              </a:ext>
            </a:extLst>
          </p:cNvPr>
          <p:cNvSpPr txBox="1"/>
          <p:nvPr/>
        </p:nvSpPr>
        <p:spPr>
          <a:xfrm>
            <a:off x="9686445" y="1334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1874849" y="1081384"/>
            <a:ext cx="8787515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A0DB525-7E91-6221-39E1-789681C642DF}"/>
              </a:ext>
            </a:extLst>
          </p:cNvPr>
          <p:cNvCxnSpPr>
            <a:cxnSpLocks/>
          </p:cNvCxnSpPr>
          <p:nvPr/>
        </p:nvCxnSpPr>
        <p:spPr>
          <a:xfrm>
            <a:off x="1866898" y="5718316"/>
            <a:ext cx="8759906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6A9A2CC-7B2E-798F-A92B-2D369AFD088F}"/>
              </a:ext>
            </a:extLst>
          </p:cNvPr>
          <p:cNvCxnSpPr>
            <a:cxnSpLocks/>
          </p:cNvCxnSpPr>
          <p:nvPr/>
        </p:nvCxnSpPr>
        <p:spPr>
          <a:xfrm flipH="1">
            <a:off x="1852551" y="1099928"/>
            <a:ext cx="22298" cy="4618388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66CD8FD6-E12D-03D8-EA60-DD5B7D83ACFC}"/>
              </a:ext>
            </a:extLst>
          </p:cNvPr>
          <p:cNvCxnSpPr>
            <a:cxnSpLocks/>
          </p:cNvCxnSpPr>
          <p:nvPr/>
        </p:nvCxnSpPr>
        <p:spPr>
          <a:xfrm flipH="1">
            <a:off x="10634755" y="1081384"/>
            <a:ext cx="27609" cy="463693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a 1">
            <a:extLst>
              <a:ext uri="{FF2B5EF4-FFF2-40B4-BE49-F238E27FC236}">
                <a16:creationId xmlns:a16="http://schemas.microsoft.com/office/drawing/2014/main" id="{625034B0-D0FD-8D8A-5A19-217CBB6E95C2}"/>
              </a:ext>
            </a:extLst>
          </p:cNvPr>
          <p:cNvSpPr/>
          <p:nvPr/>
        </p:nvSpPr>
        <p:spPr>
          <a:xfrm>
            <a:off x="5806585" y="1115347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N</a:t>
            </a: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1B8844B6-0728-718C-6E35-49BD08D666D4}"/>
              </a:ext>
            </a:extLst>
          </p:cNvPr>
          <p:cNvSpPr/>
          <p:nvPr/>
        </p:nvSpPr>
        <p:spPr>
          <a:xfrm>
            <a:off x="5815200" y="5124163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S</a:t>
            </a:r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01CCA48D-7FD1-CEB1-EBB9-385D2ACFD021}"/>
              </a:ext>
            </a:extLst>
          </p:cNvPr>
          <p:cNvSpPr/>
          <p:nvPr/>
        </p:nvSpPr>
        <p:spPr>
          <a:xfrm>
            <a:off x="1894318" y="3168970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W</a:t>
            </a: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DEA53E9B-7831-B333-D18B-AB32E7245CDB}"/>
              </a:ext>
            </a:extLst>
          </p:cNvPr>
          <p:cNvSpPr/>
          <p:nvPr/>
        </p:nvSpPr>
        <p:spPr>
          <a:xfrm>
            <a:off x="10087981" y="315562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E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4A9A9F61-7405-22B5-7297-74CD75124344}"/>
              </a:ext>
            </a:extLst>
          </p:cNvPr>
          <p:cNvSpPr txBox="1"/>
          <p:nvPr/>
        </p:nvSpPr>
        <p:spPr>
          <a:xfrm>
            <a:off x="3919689" y="2418683"/>
            <a:ext cx="45097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2. PO TEM NAČRTU ZLOŽITE FIZIČNE KARTE IN KARTE ZA APLIKACIJO EBRIDGE5, PRI ČEMER IMATA EW LAHKO NASLEDNJE TOČKE:</a:t>
            </a:r>
            <a:br>
              <a:rPr lang="sl-SI" sz="1200" dirty="0"/>
            </a:br>
            <a:r>
              <a:rPr lang="sl-SI" sz="1200" dirty="0"/>
              <a:t>- OD 21 DO 22 TOČK -&gt; IGRA SE 1NT</a:t>
            </a:r>
            <a:br>
              <a:rPr lang="sl-SI" sz="1200" dirty="0"/>
            </a:br>
            <a:r>
              <a:rPr lang="sl-SI" sz="1200" dirty="0"/>
              <a:t>- OD 23 DO 24 TOČK -&gt; IGRA SE 2NT</a:t>
            </a:r>
            <a:br>
              <a:rPr lang="sl-SI" sz="1200" dirty="0"/>
            </a:br>
            <a:r>
              <a:rPr lang="sl-SI" sz="1200" dirty="0"/>
              <a:t>- OD 25 DO 26 TOČK -&gt; IGRA SE 3 NT</a:t>
            </a:r>
            <a:br>
              <a:rPr lang="sl-SI" sz="1200" dirty="0"/>
            </a:br>
            <a:r>
              <a:rPr lang="sl-SI" sz="1200" dirty="0"/>
              <a:t>- OD 27 DO 28 TOČK -&gt; IGRA SE 4 NT</a:t>
            </a:r>
            <a:br>
              <a:rPr lang="sl-SI" sz="1200" dirty="0"/>
            </a:br>
            <a:r>
              <a:rPr lang="sl-SI" sz="1200" dirty="0"/>
              <a:t>- OD 29 DO 30 TOČK -&gt; IGRA SE 5 NT</a:t>
            </a:r>
            <a:br>
              <a:rPr lang="sl-SI" sz="1200" dirty="0"/>
            </a:br>
            <a:r>
              <a:rPr lang="sl-SI" sz="1200" dirty="0"/>
              <a:t>- OD 31 DO 33 TOČK -&gt; IGRA SE 6 NT</a:t>
            </a:r>
            <a:br>
              <a:rPr lang="sl-SI" sz="1200" dirty="0"/>
            </a:br>
            <a:r>
              <a:rPr lang="sl-SI" sz="1200" dirty="0"/>
              <a:t>- OD 34 DO 40 TOČK -&gt; IGRA SE 7 NT </a:t>
            </a:r>
            <a:br>
              <a:rPr lang="sl-SI" sz="1200" dirty="0"/>
            </a:br>
            <a:endParaRPr lang="sl-SI" sz="1200" dirty="0"/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7CB2BC9B-ECE2-6506-0E9B-D9740C781570}"/>
              </a:ext>
            </a:extLst>
          </p:cNvPr>
          <p:cNvSpPr txBox="1"/>
          <p:nvPr/>
        </p:nvSpPr>
        <p:spPr>
          <a:xfrm>
            <a:off x="1140994" y="415976"/>
            <a:ext cx="10211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3. naloga, list A</a:t>
            </a:r>
            <a:r>
              <a:rPr lang="sl-SI" sz="1200" dirty="0"/>
              <a:t>: Ponovno dodelite EW in NS iste karte kot v 2 nalogi. Dodajte pa še manjkajoče karte. EW imeta točke, kot so zapisane v tekstu na sredini.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55E3DDDA-6843-6C6D-695E-FD6B7A6B7D3C}"/>
              </a:ext>
            </a:extLst>
          </p:cNvPr>
          <p:cNvSpPr txBox="1"/>
          <p:nvPr/>
        </p:nvSpPr>
        <p:spPr>
          <a:xfrm>
            <a:off x="6508432" y="2863669"/>
            <a:ext cx="1772268" cy="13388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000" b="1" dirty="0"/>
              <a:t>Točkovanje figur:</a:t>
            </a:r>
            <a:br>
              <a:rPr lang="sl-SI" sz="1000" b="1" dirty="0"/>
            </a:br>
            <a:r>
              <a:rPr lang="sl-SI" sz="1000" dirty="0"/>
              <a:t>as = 4 točke</a:t>
            </a:r>
            <a:br>
              <a:rPr lang="sl-SI" sz="1000" dirty="0"/>
            </a:br>
            <a:r>
              <a:rPr lang="sl-SI" sz="1000" dirty="0"/>
              <a:t>kralj = 3 točke</a:t>
            </a:r>
            <a:br>
              <a:rPr lang="sl-SI" sz="1000" dirty="0"/>
            </a:br>
            <a:r>
              <a:rPr lang="sl-SI" sz="1000" dirty="0"/>
              <a:t>dama = 2 točki</a:t>
            </a:r>
            <a:br>
              <a:rPr lang="sl-SI" sz="1000" dirty="0"/>
            </a:br>
            <a:r>
              <a:rPr lang="sl-SI" sz="1000" dirty="0"/>
              <a:t>fant = 1 točka</a:t>
            </a:r>
          </a:p>
          <a:p>
            <a:endParaRPr lang="sl-SI" sz="1100" dirty="0"/>
          </a:p>
          <a:p>
            <a:r>
              <a:rPr lang="sl-SI" sz="1000" b="1" dirty="0"/>
              <a:t>Številčne karte nimajo točk </a:t>
            </a:r>
            <a:r>
              <a:rPr lang="sl-SI" sz="1000" dirty="0"/>
              <a:t>(T, 9, 8, 7, 6, 5, 4, 3, 2)</a:t>
            </a:r>
          </a:p>
        </p:txBody>
      </p:sp>
    </p:spTree>
    <p:extLst>
      <p:ext uri="{BB962C8B-B14F-4D97-AF65-F5344CB8AC3E}">
        <p14:creationId xmlns:p14="http://schemas.microsoft.com/office/powerpoint/2010/main" val="3207561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548</Words>
  <Application>Microsoft Office PowerPoint</Application>
  <PresentationFormat>Širokozaslonsko</PresentationFormat>
  <Paragraphs>175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Officeova tema</vt:lpstr>
      <vt:lpstr>PowerPointova predstavitev</vt:lpstr>
      <vt:lpstr>PowerPointova predstavitev</vt:lpstr>
      <vt:lpstr>PowerPointova predstavitev</vt:lpstr>
    </vt:vector>
  </TitlesOfParts>
  <Company>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Jano</dc:creator>
  <cp:lastModifiedBy>Jano</cp:lastModifiedBy>
  <cp:revision>15</cp:revision>
  <dcterms:created xsi:type="dcterms:W3CDTF">2026-01-01T08:39:13Z</dcterms:created>
  <dcterms:modified xsi:type="dcterms:W3CDTF">2026-01-06T06:38:45Z</dcterms:modified>
</cp:coreProperties>
</file>