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9" r:id="rId4"/>
    <p:sldId id="262" r:id="rId5"/>
    <p:sldId id="261" r:id="rId6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>
        <p:scale>
          <a:sx n="110" d="100"/>
          <a:sy n="110" d="100"/>
        </p:scale>
        <p:origin x="-144" y="4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8A4FCF2-2917-D1CF-C331-C3544DC5DB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3A0093F4-E16F-7076-5126-B4C8F8F6B5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E6CB46BC-3C5A-4C51-BDF7-7B31D8D35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276D8-7E62-4B32-9A9D-A9E34C7EE4F8}" type="datetimeFigureOut">
              <a:rPr lang="sl-SI" smtClean="0"/>
              <a:t>1. 01. 2026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265AD149-2E10-86C3-60A5-188AB52CD5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6DDF66C5-D77A-FC32-6076-F271ED161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6EA74-4D2F-4575-90EE-5D5196A3B9B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23985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2A42A85-7FF2-4D9C-970A-2503F20948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9508CE05-09DB-884A-5FD7-8069179FF8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3CCDB927-C52B-F504-817D-E9BB22FE08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276D8-7E62-4B32-9A9D-A9E34C7EE4F8}" type="datetimeFigureOut">
              <a:rPr lang="sl-SI" smtClean="0"/>
              <a:t>1. 01. 2026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5D5709FB-DE85-8B20-5F5E-443F82259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9C693651-DA79-0EA4-0BA8-2AE088CEA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6EA74-4D2F-4575-90EE-5D5196A3B9B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757824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37E6E23D-8224-1C67-CCAA-3F83426ECA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15C5FD8E-701A-7630-D244-18FF8B2E84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7E328C20-CC56-F88D-D77E-986F91194E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276D8-7E62-4B32-9A9D-A9E34C7EE4F8}" type="datetimeFigureOut">
              <a:rPr lang="sl-SI" smtClean="0"/>
              <a:t>1. 01. 2026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DEF14AE0-C98C-1902-47A5-42172E190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7B6FF24E-1E9E-FBC7-D9F9-42FD2127B8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6EA74-4D2F-4575-90EE-5D5196A3B9B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51149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A12A66C-0BCF-CFB3-9D9A-B0DB0D0A9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0CDDEABE-D1C6-A858-BFBA-165599EFF1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4FB2A06C-D78C-FC8F-3696-3A4883308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276D8-7E62-4B32-9A9D-A9E34C7EE4F8}" type="datetimeFigureOut">
              <a:rPr lang="sl-SI" smtClean="0"/>
              <a:t>1. 01. 2026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93C50B30-DFB3-78B7-C26F-7BD6CA941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E0574013-5919-BEB6-E22C-002E474F5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6EA74-4D2F-4575-90EE-5D5196A3B9B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4331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1946B3F-D848-E938-3557-797811ACCE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81FCD2FA-9E00-2C50-F0A8-1AD9D96AF8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16038B0D-8B65-3244-8FA2-D9AD353AE2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276D8-7E62-4B32-9A9D-A9E34C7EE4F8}" type="datetimeFigureOut">
              <a:rPr lang="sl-SI" smtClean="0"/>
              <a:t>1. 01. 2026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F0C94337-7963-5932-C724-55B94F7F40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C117D0C3-0448-25AE-D0F8-DB50E286E5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6EA74-4D2F-4575-90EE-5D5196A3B9B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75402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BB0D452-A53B-8878-E310-C7C14BC0DE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945EA241-1C30-0DD1-DA91-A7C02E5473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0A10E6FA-2116-575E-CD92-C7451ACACF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1AA350A5-3CA3-9A25-39CD-D79FF7F69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276D8-7E62-4B32-9A9D-A9E34C7EE4F8}" type="datetimeFigureOut">
              <a:rPr lang="sl-SI" smtClean="0"/>
              <a:t>1. 01. 2026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2DC1B031-BAF7-D634-1B38-CB60737E0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85969129-602B-D7BC-62F2-FB84FB9823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6EA74-4D2F-4575-90EE-5D5196A3B9B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22855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D2850C1-7175-66CF-4178-492EA79755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86BC0CE3-8D6C-B2B6-3FB1-5E1B85B9CB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02AC7388-C819-6217-29D1-717B457BC8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5BAB80D5-C173-913E-67F5-EE45157FE4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30B9226C-7E93-F5A2-65D6-223A21D6A7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F66A7D5B-2D8E-EBBB-03BB-7BD34C0AD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276D8-7E62-4B32-9A9D-A9E34C7EE4F8}" type="datetimeFigureOut">
              <a:rPr lang="sl-SI" smtClean="0"/>
              <a:t>1. 01. 2026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0DCD4F01-F22F-AB9A-75C6-8A0F26BA86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EE745D7A-498A-3AC6-8E9A-E42FBD666C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6EA74-4D2F-4575-90EE-5D5196A3B9B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17468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291B84C-0D85-0849-34BE-A292D6A100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633C356F-0076-C3A4-552F-2192C13E52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276D8-7E62-4B32-9A9D-A9E34C7EE4F8}" type="datetimeFigureOut">
              <a:rPr lang="sl-SI" smtClean="0"/>
              <a:t>1. 01. 2026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0F1B5F81-56D6-8A7C-C1A0-EADE8BEA38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98AD4D00-649F-4092-D9FF-5EC3B0351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6EA74-4D2F-4575-90EE-5D5196A3B9B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99197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8E6565BF-A72C-78B2-5BC4-83427641D2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276D8-7E62-4B32-9A9D-A9E34C7EE4F8}" type="datetimeFigureOut">
              <a:rPr lang="sl-SI" smtClean="0"/>
              <a:t>1. 01. 2026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1DE28C4B-4072-C72F-AF52-61BB8DD39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86909B4F-260F-3D50-909E-FD465A0E1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6EA74-4D2F-4575-90EE-5D5196A3B9B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28180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255DE3C-6748-5974-5907-C0D132D3AB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3BFDB056-33AA-64E1-D3A6-EDA9B2B2D6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37E06B5A-7D95-77A7-5187-3AF54B00A4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0B4683A1-FB94-B7A0-62DF-831E958FEE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276D8-7E62-4B32-9A9D-A9E34C7EE4F8}" type="datetimeFigureOut">
              <a:rPr lang="sl-SI" smtClean="0"/>
              <a:t>1. 01. 2026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DEE63DD6-34B9-239B-E1B9-1CBE0E2BD8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E0FB97B7-9596-594D-6A75-40A4D928A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6EA74-4D2F-4575-90EE-5D5196A3B9B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54381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AEEEC26-DB06-345A-3017-D1F4AC53DC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F6163C9D-454F-3B37-76F7-F5342D3DA3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51D29CB9-7FE6-B099-4E81-3490AF9509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0E81E342-9C72-72ED-3665-59EF38AFD6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276D8-7E62-4B32-9A9D-A9E34C7EE4F8}" type="datetimeFigureOut">
              <a:rPr lang="sl-SI" smtClean="0"/>
              <a:t>1. 01. 2026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7C5CCB44-8E55-07AD-60FA-11F74B4DC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4DDF5C27-D7C9-FD22-7B88-9101511ACC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6EA74-4D2F-4575-90EE-5D5196A3B9B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55015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51147245-8975-9C52-E74F-35AF2FDE42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203250F4-FE92-BCA3-D762-FBEC42B3BE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4BA7810D-7D1F-CF90-403F-19FC0E2F10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80276D8-7E62-4B32-9A9D-A9E34C7EE4F8}" type="datetimeFigureOut">
              <a:rPr lang="sl-SI" smtClean="0"/>
              <a:t>1. 01. 2026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46005036-A741-21C9-D2D5-1CD821B9DB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C8487BF4-86EE-06A8-839B-A07761BDCA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EE6EA74-4D2F-4575-90EE-5D5196A3B9B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65986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jeZBesedilom 3">
            <a:extLst>
              <a:ext uri="{FF2B5EF4-FFF2-40B4-BE49-F238E27FC236}">
                <a16:creationId xmlns:a16="http://schemas.microsoft.com/office/drawing/2014/main" id="{BD02ECA6-7588-805C-7BB9-187E8191DCF1}"/>
              </a:ext>
            </a:extLst>
          </p:cNvPr>
          <p:cNvSpPr txBox="1"/>
          <p:nvPr/>
        </p:nvSpPr>
        <p:spPr>
          <a:xfrm>
            <a:off x="4662510" y="3176918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A♠</a:t>
            </a:r>
          </a:p>
        </p:txBody>
      </p:sp>
      <p:sp>
        <p:nvSpPr>
          <p:cNvPr id="5" name="PoljeZBesedilom 4">
            <a:extLst>
              <a:ext uri="{FF2B5EF4-FFF2-40B4-BE49-F238E27FC236}">
                <a16:creationId xmlns:a16="http://schemas.microsoft.com/office/drawing/2014/main" id="{88986562-D5D5-5205-753D-D940E26D1358}"/>
              </a:ext>
            </a:extLst>
          </p:cNvPr>
          <p:cNvSpPr txBox="1"/>
          <p:nvPr/>
        </p:nvSpPr>
        <p:spPr>
          <a:xfrm>
            <a:off x="2813432" y="125838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K♠</a:t>
            </a:r>
          </a:p>
        </p:txBody>
      </p:sp>
      <p:sp>
        <p:nvSpPr>
          <p:cNvPr id="6" name="PoljeZBesedilom 5">
            <a:extLst>
              <a:ext uri="{FF2B5EF4-FFF2-40B4-BE49-F238E27FC236}">
                <a16:creationId xmlns:a16="http://schemas.microsoft.com/office/drawing/2014/main" id="{0A177AE5-C9A1-977E-A984-B97B179A10AA}"/>
              </a:ext>
            </a:extLst>
          </p:cNvPr>
          <p:cNvSpPr txBox="1"/>
          <p:nvPr/>
        </p:nvSpPr>
        <p:spPr>
          <a:xfrm>
            <a:off x="4992091" y="3157040"/>
            <a:ext cx="5512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Q♠</a:t>
            </a:r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DA2CD518-A3CD-0CDA-1C76-B40F0C3D293E}"/>
              </a:ext>
            </a:extLst>
          </p:cNvPr>
          <p:cNvSpPr txBox="1"/>
          <p:nvPr/>
        </p:nvSpPr>
        <p:spPr>
          <a:xfrm>
            <a:off x="6074311" y="3157040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J♠</a:t>
            </a:r>
          </a:p>
        </p:txBody>
      </p:sp>
      <p:sp>
        <p:nvSpPr>
          <p:cNvPr id="8" name="PoljeZBesedilom 7">
            <a:extLst>
              <a:ext uri="{FF2B5EF4-FFF2-40B4-BE49-F238E27FC236}">
                <a16:creationId xmlns:a16="http://schemas.microsoft.com/office/drawing/2014/main" id="{51A04E91-C956-7B7B-A2EF-63B04AF46FB3}"/>
              </a:ext>
            </a:extLst>
          </p:cNvPr>
          <p:cNvSpPr txBox="1"/>
          <p:nvPr/>
        </p:nvSpPr>
        <p:spPr>
          <a:xfrm>
            <a:off x="4630307" y="142273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T♠</a:t>
            </a:r>
          </a:p>
        </p:txBody>
      </p:sp>
      <p:sp>
        <p:nvSpPr>
          <p:cNvPr id="9" name="PoljeZBesedilom 8">
            <a:extLst>
              <a:ext uri="{FF2B5EF4-FFF2-40B4-BE49-F238E27FC236}">
                <a16:creationId xmlns:a16="http://schemas.microsoft.com/office/drawing/2014/main" id="{47D0CF97-827B-80F6-6B8B-7FAF313B7B69}"/>
              </a:ext>
            </a:extLst>
          </p:cNvPr>
          <p:cNvSpPr txBox="1"/>
          <p:nvPr/>
        </p:nvSpPr>
        <p:spPr>
          <a:xfrm>
            <a:off x="5291585" y="148553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9♠</a:t>
            </a:r>
          </a:p>
        </p:txBody>
      </p:sp>
      <p:sp>
        <p:nvSpPr>
          <p:cNvPr id="10" name="PoljeZBesedilom 9">
            <a:extLst>
              <a:ext uri="{FF2B5EF4-FFF2-40B4-BE49-F238E27FC236}">
                <a16:creationId xmlns:a16="http://schemas.microsoft.com/office/drawing/2014/main" id="{171E9277-923A-AB57-C05D-751F106C5229}"/>
              </a:ext>
            </a:extLst>
          </p:cNvPr>
          <p:cNvSpPr txBox="1"/>
          <p:nvPr/>
        </p:nvSpPr>
        <p:spPr>
          <a:xfrm>
            <a:off x="5960826" y="148366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8♠</a:t>
            </a:r>
          </a:p>
        </p:txBody>
      </p:sp>
      <p:sp>
        <p:nvSpPr>
          <p:cNvPr id="11" name="PoljeZBesedilom 10">
            <a:extLst>
              <a:ext uri="{FF2B5EF4-FFF2-40B4-BE49-F238E27FC236}">
                <a16:creationId xmlns:a16="http://schemas.microsoft.com/office/drawing/2014/main" id="{A8C151FF-4223-C90F-0383-F29E65306352}"/>
              </a:ext>
            </a:extLst>
          </p:cNvPr>
          <p:cNvSpPr txBox="1"/>
          <p:nvPr/>
        </p:nvSpPr>
        <p:spPr>
          <a:xfrm>
            <a:off x="6540826" y="134322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7♠</a:t>
            </a:r>
          </a:p>
        </p:txBody>
      </p:sp>
      <p:sp>
        <p:nvSpPr>
          <p:cNvPr id="12" name="PoljeZBesedilom 11">
            <a:extLst>
              <a:ext uri="{FF2B5EF4-FFF2-40B4-BE49-F238E27FC236}">
                <a16:creationId xmlns:a16="http://schemas.microsoft.com/office/drawing/2014/main" id="{7F9E2773-BF75-5173-2ABC-5B7583A5DC44}"/>
              </a:ext>
            </a:extLst>
          </p:cNvPr>
          <p:cNvSpPr txBox="1"/>
          <p:nvPr/>
        </p:nvSpPr>
        <p:spPr>
          <a:xfrm>
            <a:off x="6336092" y="3158898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6♠</a:t>
            </a:r>
          </a:p>
        </p:txBody>
      </p:sp>
      <p:sp>
        <p:nvSpPr>
          <p:cNvPr id="13" name="PoljeZBesedilom 12">
            <a:extLst>
              <a:ext uri="{FF2B5EF4-FFF2-40B4-BE49-F238E27FC236}">
                <a16:creationId xmlns:a16="http://schemas.microsoft.com/office/drawing/2014/main" id="{E5A3F201-4BE0-9AC9-0481-22728D931AE4}"/>
              </a:ext>
            </a:extLst>
          </p:cNvPr>
          <p:cNvSpPr txBox="1"/>
          <p:nvPr/>
        </p:nvSpPr>
        <p:spPr>
          <a:xfrm>
            <a:off x="6678652" y="3164991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5♠</a:t>
            </a:r>
          </a:p>
        </p:txBody>
      </p:sp>
      <p:sp>
        <p:nvSpPr>
          <p:cNvPr id="14" name="PoljeZBesedilom 13">
            <a:extLst>
              <a:ext uri="{FF2B5EF4-FFF2-40B4-BE49-F238E27FC236}">
                <a16:creationId xmlns:a16="http://schemas.microsoft.com/office/drawing/2014/main" id="{5D061E8F-E492-ED61-2DD2-28A1D5D64803}"/>
              </a:ext>
            </a:extLst>
          </p:cNvPr>
          <p:cNvSpPr txBox="1"/>
          <p:nvPr/>
        </p:nvSpPr>
        <p:spPr>
          <a:xfrm>
            <a:off x="7004902" y="3157904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4♠</a:t>
            </a:r>
          </a:p>
        </p:txBody>
      </p:sp>
      <p:sp>
        <p:nvSpPr>
          <p:cNvPr id="16" name="PoljeZBesedilom 15">
            <a:extLst>
              <a:ext uri="{FF2B5EF4-FFF2-40B4-BE49-F238E27FC236}">
                <a16:creationId xmlns:a16="http://schemas.microsoft.com/office/drawing/2014/main" id="{47806ECE-7C5D-A84D-C2BC-0961B86DE687}"/>
              </a:ext>
            </a:extLst>
          </p:cNvPr>
          <p:cNvSpPr txBox="1"/>
          <p:nvPr/>
        </p:nvSpPr>
        <p:spPr>
          <a:xfrm>
            <a:off x="5383959" y="3167713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3♠</a:t>
            </a:r>
          </a:p>
        </p:txBody>
      </p:sp>
      <p:sp>
        <p:nvSpPr>
          <p:cNvPr id="24" name="PoljeZBesedilom 23">
            <a:extLst>
              <a:ext uri="{FF2B5EF4-FFF2-40B4-BE49-F238E27FC236}">
                <a16:creationId xmlns:a16="http://schemas.microsoft.com/office/drawing/2014/main" id="{6509C2D5-849C-187E-9004-2276166AABD8}"/>
              </a:ext>
            </a:extLst>
          </p:cNvPr>
          <p:cNvSpPr txBox="1"/>
          <p:nvPr/>
        </p:nvSpPr>
        <p:spPr>
          <a:xfrm>
            <a:off x="162789" y="330204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A</a:t>
            </a:r>
            <a:r>
              <a:rPr lang="sl-SI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25" name="PoljeZBesedilom 24">
            <a:extLst>
              <a:ext uri="{FF2B5EF4-FFF2-40B4-BE49-F238E27FC236}">
                <a16:creationId xmlns:a16="http://schemas.microsoft.com/office/drawing/2014/main" id="{21C3C7FC-BCF8-330C-9475-0448A2E9203C}"/>
              </a:ext>
            </a:extLst>
          </p:cNvPr>
          <p:cNvSpPr txBox="1"/>
          <p:nvPr/>
        </p:nvSpPr>
        <p:spPr>
          <a:xfrm>
            <a:off x="151262" y="786230"/>
            <a:ext cx="5066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K</a:t>
            </a:r>
            <a:r>
              <a:rPr lang="sl-SI" dirty="0">
                <a:solidFill>
                  <a:srgbClr val="FF0000"/>
                </a:solidFill>
              </a:rPr>
              <a:t>♥</a:t>
            </a:r>
            <a:endParaRPr lang="sl-SI" dirty="0"/>
          </a:p>
        </p:txBody>
      </p:sp>
      <p:sp>
        <p:nvSpPr>
          <p:cNvPr id="26" name="PoljeZBesedilom 25">
            <a:extLst>
              <a:ext uri="{FF2B5EF4-FFF2-40B4-BE49-F238E27FC236}">
                <a16:creationId xmlns:a16="http://schemas.microsoft.com/office/drawing/2014/main" id="{D97313B1-A7EC-806C-8194-D1BA45C6550D}"/>
              </a:ext>
            </a:extLst>
          </p:cNvPr>
          <p:cNvSpPr txBox="1"/>
          <p:nvPr/>
        </p:nvSpPr>
        <p:spPr>
          <a:xfrm>
            <a:off x="135332" y="1231346"/>
            <a:ext cx="5512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Q</a:t>
            </a:r>
            <a:r>
              <a:rPr lang="sl-SI" dirty="0">
                <a:solidFill>
                  <a:srgbClr val="FF0000"/>
                </a:solidFill>
              </a:rPr>
              <a:t>♥</a:t>
            </a:r>
            <a:endParaRPr lang="sl-SI" dirty="0"/>
          </a:p>
        </p:txBody>
      </p:sp>
      <p:sp>
        <p:nvSpPr>
          <p:cNvPr id="27" name="PoljeZBesedilom 26">
            <a:extLst>
              <a:ext uri="{FF2B5EF4-FFF2-40B4-BE49-F238E27FC236}">
                <a16:creationId xmlns:a16="http://schemas.microsoft.com/office/drawing/2014/main" id="{A5E56EBF-F293-BFEC-DE79-B751672A9C73}"/>
              </a:ext>
            </a:extLst>
          </p:cNvPr>
          <p:cNvSpPr txBox="1"/>
          <p:nvPr/>
        </p:nvSpPr>
        <p:spPr>
          <a:xfrm>
            <a:off x="153883" y="1745112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J</a:t>
            </a:r>
            <a:r>
              <a:rPr lang="sl-SI" dirty="0">
                <a:solidFill>
                  <a:srgbClr val="FF0000"/>
                </a:solidFill>
              </a:rPr>
              <a:t>♥</a:t>
            </a:r>
            <a:endParaRPr lang="sl-SI" dirty="0"/>
          </a:p>
        </p:txBody>
      </p:sp>
      <p:sp>
        <p:nvSpPr>
          <p:cNvPr id="28" name="PoljeZBesedilom 27">
            <a:extLst>
              <a:ext uri="{FF2B5EF4-FFF2-40B4-BE49-F238E27FC236}">
                <a16:creationId xmlns:a16="http://schemas.microsoft.com/office/drawing/2014/main" id="{58F0BAD2-7585-18A7-7B9A-4760F461DAF0}"/>
              </a:ext>
            </a:extLst>
          </p:cNvPr>
          <p:cNvSpPr txBox="1"/>
          <p:nvPr/>
        </p:nvSpPr>
        <p:spPr>
          <a:xfrm>
            <a:off x="151262" y="2234966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T</a:t>
            </a:r>
            <a:r>
              <a:rPr lang="sl-SI" dirty="0">
                <a:solidFill>
                  <a:srgbClr val="FF0000"/>
                </a:solidFill>
              </a:rPr>
              <a:t>♥</a:t>
            </a:r>
            <a:endParaRPr lang="sl-SI" dirty="0"/>
          </a:p>
        </p:txBody>
      </p:sp>
      <p:sp>
        <p:nvSpPr>
          <p:cNvPr id="29" name="PoljeZBesedilom 28">
            <a:extLst>
              <a:ext uri="{FF2B5EF4-FFF2-40B4-BE49-F238E27FC236}">
                <a16:creationId xmlns:a16="http://schemas.microsoft.com/office/drawing/2014/main" id="{4C2CE41D-CFDF-B7B8-E4EF-62AC2E82F86C}"/>
              </a:ext>
            </a:extLst>
          </p:cNvPr>
          <p:cNvSpPr txBox="1"/>
          <p:nvPr/>
        </p:nvSpPr>
        <p:spPr>
          <a:xfrm>
            <a:off x="143309" y="2715383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9</a:t>
            </a:r>
            <a:r>
              <a:rPr lang="sl-SI" dirty="0">
                <a:solidFill>
                  <a:srgbClr val="FF0000"/>
                </a:solidFill>
              </a:rPr>
              <a:t>♥</a:t>
            </a:r>
            <a:endParaRPr lang="sl-SI" dirty="0"/>
          </a:p>
        </p:txBody>
      </p:sp>
      <p:sp>
        <p:nvSpPr>
          <p:cNvPr id="30" name="PoljeZBesedilom 29">
            <a:extLst>
              <a:ext uri="{FF2B5EF4-FFF2-40B4-BE49-F238E27FC236}">
                <a16:creationId xmlns:a16="http://schemas.microsoft.com/office/drawing/2014/main" id="{14CDF331-90F3-FB40-5F2A-C58770090CBF}"/>
              </a:ext>
            </a:extLst>
          </p:cNvPr>
          <p:cNvSpPr txBox="1"/>
          <p:nvPr/>
        </p:nvSpPr>
        <p:spPr>
          <a:xfrm>
            <a:off x="151955" y="3190504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8</a:t>
            </a:r>
            <a:r>
              <a:rPr lang="sl-SI" dirty="0">
                <a:solidFill>
                  <a:srgbClr val="FF0000"/>
                </a:solidFill>
              </a:rPr>
              <a:t>♥</a:t>
            </a:r>
            <a:endParaRPr lang="sl-SI" dirty="0"/>
          </a:p>
        </p:txBody>
      </p:sp>
      <p:sp>
        <p:nvSpPr>
          <p:cNvPr id="31" name="PoljeZBesedilom 30">
            <a:extLst>
              <a:ext uri="{FF2B5EF4-FFF2-40B4-BE49-F238E27FC236}">
                <a16:creationId xmlns:a16="http://schemas.microsoft.com/office/drawing/2014/main" id="{E66F8B12-72D9-EB18-16B6-1403FEA05527}"/>
              </a:ext>
            </a:extLst>
          </p:cNvPr>
          <p:cNvSpPr txBox="1"/>
          <p:nvPr/>
        </p:nvSpPr>
        <p:spPr>
          <a:xfrm>
            <a:off x="143122" y="3666550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7</a:t>
            </a:r>
            <a:r>
              <a:rPr lang="sl-SI" dirty="0">
                <a:solidFill>
                  <a:srgbClr val="FF0000"/>
                </a:solidFill>
              </a:rPr>
              <a:t>♥</a:t>
            </a:r>
            <a:endParaRPr lang="sl-SI" dirty="0"/>
          </a:p>
        </p:txBody>
      </p:sp>
      <p:sp>
        <p:nvSpPr>
          <p:cNvPr id="32" name="PoljeZBesedilom 31">
            <a:extLst>
              <a:ext uri="{FF2B5EF4-FFF2-40B4-BE49-F238E27FC236}">
                <a16:creationId xmlns:a16="http://schemas.microsoft.com/office/drawing/2014/main" id="{5A77522D-66E2-0537-E0E7-2F8142FC35F9}"/>
              </a:ext>
            </a:extLst>
          </p:cNvPr>
          <p:cNvSpPr txBox="1"/>
          <p:nvPr/>
        </p:nvSpPr>
        <p:spPr>
          <a:xfrm>
            <a:off x="143294" y="4170334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6</a:t>
            </a:r>
            <a:r>
              <a:rPr lang="sl-SI" dirty="0">
                <a:solidFill>
                  <a:srgbClr val="FF0000"/>
                </a:solidFill>
              </a:rPr>
              <a:t>♥</a:t>
            </a:r>
            <a:endParaRPr lang="sl-SI" dirty="0"/>
          </a:p>
        </p:txBody>
      </p:sp>
      <p:sp>
        <p:nvSpPr>
          <p:cNvPr id="33" name="PoljeZBesedilom 32">
            <a:extLst>
              <a:ext uri="{FF2B5EF4-FFF2-40B4-BE49-F238E27FC236}">
                <a16:creationId xmlns:a16="http://schemas.microsoft.com/office/drawing/2014/main" id="{F522A9DD-94FD-2074-30C9-D0AB2433D179}"/>
              </a:ext>
            </a:extLst>
          </p:cNvPr>
          <p:cNvSpPr txBox="1"/>
          <p:nvPr/>
        </p:nvSpPr>
        <p:spPr>
          <a:xfrm>
            <a:off x="154043" y="4644786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5</a:t>
            </a:r>
            <a:r>
              <a:rPr lang="sl-SI" dirty="0">
                <a:solidFill>
                  <a:srgbClr val="FF0000"/>
                </a:solidFill>
              </a:rPr>
              <a:t>♥</a:t>
            </a:r>
            <a:endParaRPr lang="sl-SI" dirty="0"/>
          </a:p>
        </p:txBody>
      </p:sp>
      <p:sp>
        <p:nvSpPr>
          <p:cNvPr id="34" name="PoljeZBesedilom 33">
            <a:extLst>
              <a:ext uri="{FF2B5EF4-FFF2-40B4-BE49-F238E27FC236}">
                <a16:creationId xmlns:a16="http://schemas.microsoft.com/office/drawing/2014/main" id="{261DC124-6F75-047E-4F0F-CBD633B4FBBE}"/>
              </a:ext>
            </a:extLst>
          </p:cNvPr>
          <p:cNvSpPr txBox="1"/>
          <p:nvPr/>
        </p:nvSpPr>
        <p:spPr>
          <a:xfrm>
            <a:off x="174927" y="5104177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4</a:t>
            </a:r>
            <a:r>
              <a:rPr lang="sl-SI" dirty="0">
                <a:solidFill>
                  <a:srgbClr val="FF0000"/>
                </a:solidFill>
              </a:rPr>
              <a:t>♥</a:t>
            </a:r>
            <a:endParaRPr lang="sl-SI" dirty="0"/>
          </a:p>
        </p:txBody>
      </p:sp>
      <p:sp>
        <p:nvSpPr>
          <p:cNvPr id="35" name="PoljeZBesedilom 34">
            <a:extLst>
              <a:ext uri="{FF2B5EF4-FFF2-40B4-BE49-F238E27FC236}">
                <a16:creationId xmlns:a16="http://schemas.microsoft.com/office/drawing/2014/main" id="{C8A48997-B01F-051C-5EE9-8ABDEDA26788}"/>
              </a:ext>
            </a:extLst>
          </p:cNvPr>
          <p:cNvSpPr txBox="1"/>
          <p:nvPr/>
        </p:nvSpPr>
        <p:spPr>
          <a:xfrm>
            <a:off x="151235" y="5615726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3</a:t>
            </a:r>
            <a:r>
              <a:rPr lang="sl-SI" dirty="0">
                <a:solidFill>
                  <a:srgbClr val="FF0000"/>
                </a:solidFill>
              </a:rPr>
              <a:t>♥</a:t>
            </a:r>
            <a:endParaRPr lang="sl-SI" dirty="0"/>
          </a:p>
        </p:txBody>
      </p:sp>
      <p:sp>
        <p:nvSpPr>
          <p:cNvPr id="36" name="PoljeZBesedilom 35">
            <a:extLst>
              <a:ext uri="{FF2B5EF4-FFF2-40B4-BE49-F238E27FC236}">
                <a16:creationId xmlns:a16="http://schemas.microsoft.com/office/drawing/2014/main" id="{B18F56C5-4D0B-28E7-0C89-B19470F40F2D}"/>
              </a:ext>
            </a:extLst>
          </p:cNvPr>
          <p:cNvSpPr txBox="1"/>
          <p:nvPr/>
        </p:nvSpPr>
        <p:spPr>
          <a:xfrm>
            <a:off x="159023" y="6123250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2</a:t>
            </a:r>
            <a:r>
              <a:rPr lang="sl-SI" dirty="0">
                <a:solidFill>
                  <a:srgbClr val="FF0000"/>
                </a:solidFill>
              </a:rPr>
              <a:t>♥</a:t>
            </a:r>
            <a:endParaRPr lang="sl-SI" dirty="0"/>
          </a:p>
        </p:txBody>
      </p:sp>
      <p:sp>
        <p:nvSpPr>
          <p:cNvPr id="37" name="PoljeZBesedilom 36">
            <a:extLst>
              <a:ext uri="{FF2B5EF4-FFF2-40B4-BE49-F238E27FC236}">
                <a16:creationId xmlns:a16="http://schemas.microsoft.com/office/drawing/2014/main" id="{33DF81CD-C468-441B-791A-EF9B41EDA273}"/>
              </a:ext>
            </a:extLst>
          </p:cNvPr>
          <p:cNvSpPr txBox="1"/>
          <p:nvPr/>
        </p:nvSpPr>
        <p:spPr>
          <a:xfrm>
            <a:off x="11587695" y="356637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A♣</a:t>
            </a:r>
          </a:p>
        </p:txBody>
      </p:sp>
      <p:sp>
        <p:nvSpPr>
          <p:cNvPr id="38" name="PoljeZBesedilom 37">
            <a:extLst>
              <a:ext uri="{FF2B5EF4-FFF2-40B4-BE49-F238E27FC236}">
                <a16:creationId xmlns:a16="http://schemas.microsoft.com/office/drawing/2014/main" id="{2CCDACFF-E0F3-49DF-EC9E-C00339D56AFA}"/>
              </a:ext>
            </a:extLst>
          </p:cNvPr>
          <p:cNvSpPr txBox="1"/>
          <p:nvPr/>
        </p:nvSpPr>
        <p:spPr>
          <a:xfrm>
            <a:off x="11580150" y="786230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K♣</a:t>
            </a:r>
          </a:p>
        </p:txBody>
      </p:sp>
      <p:sp>
        <p:nvSpPr>
          <p:cNvPr id="39" name="PoljeZBesedilom 38">
            <a:extLst>
              <a:ext uri="{FF2B5EF4-FFF2-40B4-BE49-F238E27FC236}">
                <a16:creationId xmlns:a16="http://schemas.microsoft.com/office/drawing/2014/main" id="{DE49F068-9E1B-2F4A-5C4C-053E03DB49F8}"/>
              </a:ext>
            </a:extLst>
          </p:cNvPr>
          <p:cNvSpPr txBox="1"/>
          <p:nvPr/>
        </p:nvSpPr>
        <p:spPr>
          <a:xfrm>
            <a:off x="11550994" y="1255258"/>
            <a:ext cx="5512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Q♣</a:t>
            </a:r>
          </a:p>
        </p:txBody>
      </p:sp>
      <p:sp>
        <p:nvSpPr>
          <p:cNvPr id="40" name="PoljeZBesedilom 39">
            <a:extLst>
              <a:ext uri="{FF2B5EF4-FFF2-40B4-BE49-F238E27FC236}">
                <a16:creationId xmlns:a16="http://schemas.microsoft.com/office/drawing/2014/main" id="{F580EC04-367C-D599-3618-A5B805B18A8D}"/>
              </a:ext>
            </a:extLst>
          </p:cNvPr>
          <p:cNvSpPr txBox="1"/>
          <p:nvPr/>
        </p:nvSpPr>
        <p:spPr>
          <a:xfrm>
            <a:off x="11640476" y="1758363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J♣</a:t>
            </a:r>
          </a:p>
        </p:txBody>
      </p:sp>
      <p:sp>
        <p:nvSpPr>
          <p:cNvPr id="41" name="PoljeZBesedilom 40">
            <a:extLst>
              <a:ext uri="{FF2B5EF4-FFF2-40B4-BE49-F238E27FC236}">
                <a16:creationId xmlns:a16="http://schemas.microsoft.com/office/drawing/2014/main" id="{9511B793-6D1B-CCBB-8833-4CE8F6291841}"/>
              </a:ext>
            </a:extLst>
          </p:cNvPr>
          <p:cNvSpPr txBox="1"/>
          <p:nvPr/>
        </p:nvSpPr>
        <p:spPr>
          <a:xfrm>
            <a:off x="11611178" y="2193579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T♣</a:t>
            </a:r>
          </a:p>
        </p:txBody>
      </p:sp>
      <p:sp>
        <p:nvSpPr>
          <p:cNvPr id="42" name="PoljeZBesedilom 41">
            <a:extLst>
              <a:ext uri="{FF2B5EF4-FFF2-40B4-BE49-F238E27FC236}">
                <a16:creationId xmlns:a16="http://schemas.microsoft.com/office/drawing/2014/main" id="{75062794-166B-EED7-5CC4-A019A3C072A9}"/>
              </a:ext>
            </a:extLst>
          </p:cNvPr>
          <p:cNvSpPr txBox="1"/>
          <p:nvPr/>
        </p:nvSpPr>
        <p:spPr>
          <a:xfrm>
            <a:off x="11598481" y="2709418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9♣</a:t>
            </a:r>
          </a:p>
        </p:txBody>
      </p:sp>
      <p:sp>
        <p:nvSpPr>
          <p:cNvPr id="43" name="PoljeZBesedilom 42">
            <a:extLst>
              <a:ext uri="{FF2B5EF4-FFF2-40B4-BE49-F238E27FC236}">
                <a16:creationId xmlns:a16="http://schemas.microsoft.com/office/drawing/2014/main" id="{52C6E682-CD1A-A738-BF15-AFCCC5909C6D}"/>
              </a:ext>
            </a:extLst>
          </p:cNvPr>
          <p:cNvSpPr txBox="1"/>
          <p:nvPr/>
        </p:nvSpPr>
        <p:spPr>
          <a:xfrm>
            <a:off x="11604565" y="3178413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8♣</a:t>
            </a:r>
          </a:p>
        </p:txBody>
      </p:sp>
      <p:sp>
        <p:nvSpPr>
          <p:cNvPr id="44" name="PoljeZBesedilom 43">
            <a:extLst>
              <a:ext uri="{FF2B5EF4-FFF2-40B4-BE49-F238E27FC236}">
                <a16:creationId xmlns:a16="http://schemas.microsoft.com/office/drawing/2014/main" id="{048A51CC-4948-909D-DD6E-7AFC7AA50EC8}"/>
              </a:ext>
            </a:extLst>
          </p:cNvPr>
          <p:cNvSpPr txBox="1"/>
          <p:nvPr/>
        </p:nvSpPr>
        <p:spPr>
          <a:xfrm>
            <a:off x="11609559" y="3644870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7♣</a:t>
            </a:r>
          </a:p>
        </p:txBody>
      </p:sp>
      <p:sp>
        <p:nvSpPr>
          <p:cNvPr id="45" name="PoljeZBesedilom 44">
            <a:extLst>
              <a:ext uri="{FF2B5EF4-FFF2-40B4-BE49-F238E27FC236}">
                <a16:creationId xmlns:a16="http://schemas.microsoft.com/office/drawing/2014/main" id="{14DC6603-C183-3C42-E6D3-EDE3204715D0}"/>
              </a:ext>
            </a:extLst>
          </p:cNvPr>
          <p:cNvSpPr txBox="1"/>
          <p:nvPr/>
        </p:nvSpPr>
        <p:spPr>
          <a:xfrm>
            <a:off x="11604564" y="4164092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6♣</a:t>
            </a:r>
          </a:p>
        </p:txBody>
      </p:sp>
      <p:sp>
        <p:nvSpPr>
          <p:cNvPr id="46" name="PoljeZBesedilom 45">
            <a:extLst>
              <a:ext uri="{FF2B5EF4-FFF2-40B4-BE49-F238E27FC236}">
                <a16:creationId xmlns:a16="http://schemas.microsoft.com/office/drawing/2014/main" id="{CF6D0511-CCE5-C41D-3B1B-B97F1ED4DA10}"/>
              </a:ext>
            </a:extLst>
          </p:cNvPr>
          <p:cNvSpPr txBox="1"/>
          <p:nvPr/>
        </p:nvSpPr>
        <p:spPr>
          <a:xfrm>
            <a:off x="11589682" y="4642365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5♣</a:t>
            </a:r>
          </a:p>
        </p:txBody>
      </p:sp>
      <p:sp>
        <p:nvSpPr>
          <p:cNvPr id="47" name="PoljeZBesedilom 46">
            <a:extLst>
              <a:ext uri="{FF2B5EF4-FFF2-40B4-BE49-F238E27FC236}">
                <a16:creationId xmlns:a16="http://schemas.microsoft.com/office/drawing/2014/main" id="{2F433095-A0EB-BCA7-ECBD-481B4DE5882A}"/>
              </a:ext>
            </a:extLst>
          </p:cNvPr>
          <p:cNvSpPr txBox="1"/>
          <p:nvPr/>
        </p:nvSpPr>
        <p:spPr>
          <a:xfrm>
            <a:off x="11613536" y="5065642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4♣</a:t>
            </a:r>
          </a:p>
        </p:txBody>
      </p:sp>
      <p:sp>
        <p:nvSpPr>
          <p:cNvPr id="48" name="PoljeZBesedilom 47">
            <a:extLst>
              <a:ext uri="{FF2B5EF4-FFF2-40B4-BE49-F238E27FC236}">
                <a16:creationId xmlns:a16="http://schemas.microsoft.com/office/drawing/2014/main" id="{1BCAE249-B26F-0DA1-F453-4C2702C38994}"/>
              </a:ext>
            </a:extLst>
          </p:cNvPr>
          <p:cNvSpPr txBox="1"/>
          <p:nvPr/>
        </p:nvSpPr>
        <p:spPr>
          <a:xfrm>
            <a:off x="11617011" y="5599263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3♣</a:t>
            </a:r>
          </a:p>
        </p:txBody>
      </p:sp>
      <p:sp>
        <p:nvSpPr>
          <p:cNvPr id="49" name="PoljeZBesedilom 48">
            <a:extLst>
              <a:ext uri="{FF2B5EF4-FFF2-40B4-BE49-F238E27FC236}">
                <a16:creationId xmlns:a16="http://schemas.microsoft.com/office/drawing/2014/main" id="{69A6974D-16B6-8371-0064-A58C8870AF0F}"/>
              </a:ext>
            </a:extLst>
          </p:cNvPr>
          <p:cNvSpPr txBox="1"/>
          <p:nvPr/>
        </p:nvSpPr>
        <p:spPr>
          <a:xfrm>
            <a:off x="11617512" y="6101570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2♣</a:t>
            </a:r>
          </a:p>
        </p:txBody>
      </p:sp>
      <p:sp>
        <p:nvSpPr>
          <p:cNvPr id="50" name="PoljeZBesedilom 49">
            <a:extLst>
              <a:ext uri="{FF2B5EF4-FFF2-40B4-BE49-F238E27FC236}">
                <a16:creationId xmlns:a16="http://schemas.microsoft.com/office/drawing/2014/main" id="{7ECB53E6-8E4D-F167-39D4-3548970F371C}"/>
              </a:ext>
            </a:extLst>
          </p:cNvPr>
          <p:cNvSpPr txBox="1"/>
          <p:nvPr/>
        </p:nvSpPr>
        <p:spPr>
          <a:xfrm>
            <a:off x="2260820" y="6353031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A</a:t>
            </a:r>
            <a:r>
              <a:rPr lang="sl-SI" dirty="0">
                <a:solidFill>
                  <a:srgbClr val="FF0000"/>
                </a:solidFill>
              </a:rPr>
              <a:t>♦</a:t>
            </a:r>
          </a:p>
        </p:txBody>
      </p:sp>
      <p:sp>
        <p:nvSpPr>
          <p:cNvPr id="51" name="PoljeZBesedilom 50">
            <a:extLst>
              <a:ext uri="{FF2B5EF4-FFF2-40B4-BE49-F238E27FC236}">
                <a16:creationId xmlns:a16="http://schemas.microsoft.com/office/drawing/2014/main" id="{B72C101A-D778-596E-0980-CA503D4EE6BB}"/>
              </a:ext>
            </a:extLst>
          </p:cNvPr>
          <p:cNvSpPr txBox="1"/>
          <p:nvPr/>
        </p:nvSpPr>
        <p:spPr>
          <a:xfrm>
            <a:off x="2886322" y="6345080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K</a:t>
            </a:r>
            <a:r>
              <a:rPr lang="sl-SI" dirty="0">
                <a:solidFill>
                  <a:srgbClr val="FF0000"/>
                </a:solidFill>
              </a:rPr>
              <a:t>♦</a:t>
            </a:r>
            <a:endParaRPr lang="sl-SI" dirty="0"/>
          </a:p>
        </p:txBody>
      </p:sp>
      <p:sp>
        <p:nvSpPr>
          <p:cNvPr id="52" name="PoljeZBesedilom 51">
            <a:extLst>
              <a:ext uri="{FF2B5EF4-FFF2-40B4-BE49-F238E27FC236}">
                <a16:creationId xmlns:a16="http://schemas.microsoft.com/office/drawing/2014/main" id="{60F9FA8F-CEFA-ADB2-A704-FF0DB10BBBB5}"/>
              </a:ext>
            </a:extLst>
          </p:cNvPr>
          <p:cNvSpPr txBox="1"/>
          <p:nvPr/>
        </p:nvSpPr>
        <p:spPr>
          <a:xfrm>
            <a:off x="3480020" y="6327853"/>
            <a:ext cx="5512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Q</a:t>
            </a:r>
            <a:r>
              <a:rPr lang="sl-SI" dirty="0">
                <a:solidFill>
                  <a:srgbClr val="FF0000"/>
                </a:solidFill>
              </a:rPr>
              <a:t>♦</a:t>
            </a:r>
            <a:endParaRPr lang="sl-SI" dirty="0"/>
          </a:p>
        </p:txBody>
      </p:sp>
      <p:sp>
        <p:nvSpPr>
          <p:cNvPr id="53" name="PoljeZBesedilom 52">
            <a:extLst>
              <a:ext uri="{FF2B5EF4-FFF2-40B4-BE49-F238E27FC236}">
                <a16:creationId xmlns:a16="http://schemas.microsoft.com/office/drawing/2014/main" id="{C3AB6FB6-42E0-077F-0C36-33BF9EDC1CB4}"/>
              </a:ext>
            </a:extLst>
          </p:cNvPr>
          <p:cNvSpPr txBox="1"/>
          <p:nvPr/>
        </p:nvSpPr>
        <p:spPr>
          <a:xfrm>
            <a:off x="4129381" y="6346376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J</a:t>
            </a:r>
            <a:r>
              <a:rPr lang="sl-SI" dirty="0">
                <a:solidFill>
                  <a:srgbClr val="FF0000"/>
                </a:solidFill>
              </a:rPr>
              <a:t>♦</a:t>
            </a:r>
            <a:endParaRPr lang="sl-SI" dirty="0"/>
          </a:p>
        </p:txBody>
      </p:sp>
      <p:sp>
        <p:nvSpPr>
          <p:cNvPr id="54" name="PoljeZBesedilom 53">
            <a:extLst>
              <a:ext uri="{FF2B5EF4-FFF2-40B4-BE49-F238E27FC236}">
                <a16:creationId xmlns:a16="http://schemas.microsoft.com/office/drawing/2014/main" id="{46D38B31-59E6-3D56-787F-CF777564500C}"/>
              </a:ext>
            </a:extLst>
          </p:cNvPr>
          <p:cNvSpPr txBox="1"/>
          <p:nvPr/>
        </p:nvSpPr>
        <p:spPr>
          <a:xfrm>
            <a:off x="4703197" y="6361515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T</a:t>
            </a:r>
            <a:r>
              <a:rPr lang="sl-SI" dirty="0">
                <a:solidFill>
                  <a:srgbClr val="FF0000"/>
                </a:solidFill>
              </a:rPr>
              <a:t>♦</a:t>
            </a:r>
            <a:endParaRPr lang="sl-SI" dirty="0"/>
          </a:p>
        </p:txBody>
      </p:sp>
      <p:sp>
        <p:nvSpPr>
          <p:cNvPr id="55" name="PoljeZBesedilom 54">
            <a:extLst>
              <a:ext uri="{FF2B5EF4-FFF2-40B4-BE49-F238E27FC236}">
                <a16:creationId xmlns:a16="http://schemas.microsoft.com/office/drawing/2014/main" id="{3ABCAFC9-8FD7-B363-BC0F-3C3FB841AB11}"/>
              </a:ext>
            </a:extLst>
          </p:cNvPr>
          <p:cNvSpPr txBox="1"/>
          <p:nvPr/>
        </p:nvSpPr>
        <p:spPr>
          <a:xfrm>
            <a:off x="5364475" y="6367795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9</a:t>
            </a:r>
            <a:r>
              <a:rPr lang="sl-SI" dirty="0">
                <a:solidFill>
                  <a:srgbClr val="FF0000"/>
                </a:solidFill>
              </a:rPr>
              <a:t>♦</a:t>
            </a:r>
            <a:endParaRPr lang="sl-SI" dirty="0"/>
          </a:p>
        </p:txBody>
      </p:sp>
      <p:sp>
        <p:nvSpPr>
          <p:cNvPr id="56" name="PoljeZBesedilom 55">
            <a:extLst>
              <a:ext uri="{FF2B5EF4-FFF2-40B4-BE49-F238E27FC236}">
                <a16:creationId xmlns:a16="http://schemas.microsoft.com/office/drawing/2014/main" id="{4AF07D69-CDB0-6211-656A-E9D280FEFDC8}"/>
              </a:ext>
            </a:extLst>
          </p:cNvPr>
          <p:cNvSpPr txBox="1"/>
          <p:nvPr/>
        </p:nvSpPr>
        <p:spPr>
          <a:xfrm>
            <a:off x="6033716" y="6367608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8</a:t>
            </a:r>
            <a:r>
              <a:rPr lang="sl-SI" dirty="0">
                <a:solidFill>
                  <a:srgbClr val="FF0000"/>
                </a:solidFill>
              </a:rPr>
              <a:t>♦</a:t>
            </a:r>
            <a:endParaRPr lang="sl-SI" dirty="0"/>
          </a:p>
        </p:txBody>
      </p:sp>
      <p:sp>
        <p:nvSpPr>
          <p:cNvPr id="57" name="PoljeZBesedilom 56">
            <a:extLst>
              <a:ext uri="{FF2B5EF4-FFF2-40B4-BE49-F238E27FC236}">
                <a16:creationId xmlns:a16="http://schemas.microsoft.com/office/drawing/2014/main" id="{F9E1A729-F20D-BB26-8069-C01487722E30}"/>
              </a:ext>
            </a:extLst>
          </p:cNvPr>
          <p:cNvSpPr txBox="1"/>
          <p:nvPr/>
        </p:nvSpPr>
        <p:spPr>
          <a:xfrm>
            <a:off x="6613716" y="6353564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7</a:t>
            </a:r>
            <a:r>
              <a:rPr lang="sl-SI" dirty="0">
                <a:solidFill>
                  <a:srgbClr val="FF0000"/>
                </a:solidFill>
              </a:rPr>
              <a:t>♦</a:t>
            </a:r>
            <a:endParaRPr lang="sl-SI" dirty="0"/>
          </a:p>
        </p:txBody>
      </p:sp>
      <p:sp>
        <p:nvSpPr>
          <p:cNvPr id="58" name="PoljeZBesedilom 57">
            <a:extLst>
              <a:ext uri="{FF2B5EF4-FFF2-40B4-BE49-F238E27FC236}">
                <a16:creationId xmlns:a16="http://schemas.microsoft.com/office/drawing/2014/main" id="{EDFFB193-E972-D543-028E-B9F661DAEF53}"/>
              </a:ext>
            </a:extLst>
          </p:cNvPr>
          <p:cNvSpPr txBox="1"/>
          <p:nvPr/>
        </p:nvSpPr>
        <p:spPr>
          <a:xfrm>
            <a:off x="7251146" y="6350872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6</a:t>
            </a:r>
            <a:r>
              <a:rPr lang="sl-SI" dirty="0">
                <a:solidFill>
                  <a:srgbClr val="FF0000"/>
                </a:solidFill>
              </a:rPr>
              <a:t>♦</a:t>
            </a:r>
            <a:endParaRPr lang="sl-SI" dirty="0"/>
          </a:p>
        </p:txBody>
      </p:sp>
      <p:sp>
        <p:nvSpPr>
          <p:cNvPr id="59" name="PoljeZBesedilom 58">
            <a:extLst>
              <a:ext uri="{FF2B5EF4-FFF2-40B4-BE49-F238E27FC236}">
                <a16:creationId xmlns:a16="http://schemas.microsoft.com/office/drawing/2014/main" id="{699569A0-2967-635E-76EE-26A9647AD800}"/>
              </a:ext>
            </a:extLst>
          </p:cNvPr>
          <p:cNvSpPr txBox="1"/>
          <p:nvPr/>
        </p:nvSpPr>
        <p:spPr>
          <a:xfrm>
            <a:off x="7936287" y="6373201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5</a:t>
            </a:r>
            <a:r>
              <a:rPr lang="sl-SI" dirty="0">
                <a:solidFill>
                  <a:srgbClr val="FF0000"/>
                </a:solidFill>
              </a:rPr>
              <a:t>♦</a:t>
            </a:r>
            <a:endParaRPr lang="sl-SI" dirty="0"/>
          </a:p>
        </p:txBody>
      </p:sp>
      <p:sp>
        <p:nvSpPr>
          <p:cNvPr id="60" name="PoljeZBesedilom 59">
            <a:extLst>
              <a:ext uri="{FF2B5EF4-FFF2-40B4-BE49-F238E27FC236}">
                <a16:creationId xmlns:a16="http://schemas.microsoft.com/office/drawing/2014/main" id="{7E83BEC8-FD23-6346-818E-1C4071912F8F}"/>
              </a:ext>
            </a:extLst>
          </p:cNvPr>
          <p:cNvSpPr txBox="1"/>
          <p:nvPr/>
        </p:nvSpPr>
        <p:spPr>
          <a:xfrm>
            <a:off x="8524236" y="6352645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4</a:t>
            </a:r>
            <a:r>
              <a:rPr lang="sl-SI" dirty="0">
                <a:solidFill>
                  <a:srgbClr val="FF0000"/>
                </a:solidFill>
              </a:rPr>
              <a:t>♦</a:t>
            </a:r>
            <a:endParaRPr lang="sl-SI" dirty="0"/>
          </a:p>
        </p:txBody>
      </p:sp>
      <p:sp>
        <p:nvSpPr>
          <p:cNvPr id="61" name="PoljeZBesedilom 60">
            <a:extLst>
              <a:ext uri="{FF2B5EF4-FFF2-40B4-BE49-F238E27FC236}">
                <a16:creationId xmlns:a16="http://schemas.microsoft.com/office/drawing/2014/main" id="{33491AF6-3F6B-75EB-7FB8-A73AB1B67A98}"/>
              </a:ext>
            </a:extLst>
          </p:cNvPr>
          <p:cNvSpPr txBox="1"/>
          <p:nvPr/>
        </p:nvSpPr>
        <p:spPr>
          <a:xfrm>
            <a:off x="9120135" y="6364958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3</a:t>
            </a:r>
            <a:r>
              <a:rPr lang="sl-SI" dirty="0">
                <a:solidFill>
                  <a:srgbClr val="FF0000"/>
                </a:solidFill>
              </a:rPr>
              <a:t>♦</a:t>
            </a:r>
            <a:endParaRPr lang="sl-SI" dirty="0"/>
          </a:p>
        </p:txBody>
      </p:sp>
      <p:sp>
        <p:nvSpPr>
          <p:cNvPr id="62" name="PoljeZBesedilom 61">
            <a:extLst>
              <a:ext uri="{FF2B5EF4-FFF2-40B4-BE49-F238E27FC236}">
                <a16:creationId xmlns:a16="http://schemas.microsoft.com/office/drawing/2014/main" id="{6C622BA7-CC1C-2660-63AD-71EA4FB5C2F5}"/>
              </a:ext>
            </a:extLst>
          </p:cNvPr>
          <p:cNvSpPr txBox="1"/>
          <p:nvPr/>
        </p:nvSpPr>
        <p:spPr>
          <a:xfrm>
            <a:off x="9759335" y="6352646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2</a:t>
            </a:r>
            <a:r>
              <a:rPr lang="sl-SI" dirty="0">
                <a:solidFill>
                  <a:srgbClr val="FF0000"/>
                </a:solidFill>
              </a:rPr>
              <a:t>♦</a:t>
            </a:r>
            <a:endParaRPr lang="sl-SI" dirty="0"/>
          </a:p>
        </p:txBody>
      </p:sp>
      <p:cxnSp>
        <p:nvCxnSpPr>
          <p:cNvPr id="77" name="Raven povezovalnik 76">
            <a:extLst>
              <a:ext uri="{FF2B5EF4-FFF2-40B4-BE49-F238E27FC236}">
                <a16:creationId xmlns:a16="http://schemas.microsoft.com/office/drawing/2014/main" id="{33140070-7BC5-5047-6E61-09CA4E4F0DD1}"/>
              </a:ext>
            </a:extLst>
          </p:cNvPr>
          <p:cNvCxnSpPr>
            <a:cxnSpLocks/>
          </p:cNvCxnSpPr>
          <p:nvPr/>
        </p:nvCxnSpPr>
        <p:spPr>
          <a:xfrm>
            <a:off x="0" y="3436954"/>
            <a:ext cx="12192000" cy="0"/>
          </a:xfrm>
          <a:prstGeom prst="line">
            <a:avLst/>
          </a:prstGeom>
          <a:ln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Raven povezovalnik 79">
            <a:extLst>
              <a:ext uri="{FF2B5EF4-FFF2-40B4-BE49-F238E27FC236}">
                <a16:creationId xmlns:a16="http://schemas.microsoft.com/office/drawing/2014/main" id="{9B80DA9B-4B47-506F-A6F8-A68F2011B5DC}"/>
              </a:ext>
            </a:extLst>
          </p:cNvPr>
          <p:cNvCxnSpPr>
            <a:cxnSpLocks/>
          </p:cNvCxnSpPr>
          <p:nvPr/>
        </p:nvCxnSpPr>
        <p:spPr>
          <a:xfrm>
            <a:off x="6096000" y="0"/>
            <a:ext cx="0" cy="6858000"/>
          </a:xfrm>
          <a:prstGeom prst="line">
            <a:avLst/>
          </a:prstGeom>
          <a:ln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5" name="Slika 84">
            <a:extLst>
              <a:ext uri="{FF2B5EF4-FFF2-40B4-BE49-F238E27FC236}">
                <a16:creationId xmlns:a16="http://schemas.microsoft.com/office/drawing/2014/main" id="{E70051FE-8016-C879-CEB8-0283B48EAC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94262" y="5963438"/>
            <a:ext cx="5391902" cy="276264"/>
          </a:xfrm>
          <a:prstGeom prst="rect">
            <a:avLst/>
          </a:prstGeom>
        </p:spPr>
      </p:pic>
      <p:sp>
        <p:nvSpPr>
          <p:cNvPr id="86" name="PoljeZBesedilom 85">
            <a:extLst>
              <a:ext uri="{FF2B5EF4-FFF2-40B4-BE49-F238E27FC236}">
                <a16:creationId xmlns:a16="http://schemas.microsoft.com/office/drawing/2014/main" id="{9BBDBDC8-4C36-1BD6-6EF6-3120E4076D5B}"/>
              </a:ext>
            </a:extLst>
          </p:cNvPr>
          <p:cNvSpPr txBox="1"/>
          <p:nvPr/>
        </p:nvSpPr>
        <p:spPr>
          <a:xfrm>
            <a:off x="5695383" y="3176992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2♠</a:t>
            </a:r>
          </a:p>
        </p:txBody>
      </p:sp>
      <p:cxnSp>
        <p:nvCxnSpPr>
          <p:cNvPr id="87" name="Raven povezovalnik 86">
            <a:extLst>
              <a:ext uri="{FF2B5EF4-FFF2-40B4-BE49-F238E27FC236}">
                <a16:creationId xmlns:a16="http://schemas.microsoft.com/office/drawing/2014/main" id="{3AF7A277-9DCB-A36F-8545-838142050223}"/>
              </a:ext>
            </a:extLst>
          </p:cNvPr>
          <p:cNvCxnSpPr>
            <a:cxnSpLocks/>
          </p:cNvCxnSpPr>
          <p:nvPr/>
        </p:nvCxnSpPr>
        <p:spPr>
          <a:xfrm>
            <a:off x="4597178" y="4980831"/>
            <a:ext cx="2980414" cy="0"/>
          </a:xfrm>
          <a:prstGeom prst="line">
            <a:avLst/>
          </a:prstGeom>
          <a:ln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0" name="Elipsa 89">
            <a:extLst>
              <a:ext uri="{FF2B5EF4-FFF2-40B4-BE49-F238E27FC236}">
                <a16:creationId xmlns:a16="http://schemas.microsoft.com/office/drawing/2014/main" id="{05302FCB-7FDE-D4EE-5A8A-92A6EA8006B4}"/>
              </a:ext>
            </a:extLst>
          </p:cNvPr>
          <p:cNvSpPr/>
          <p:nvPr/>
        </p:nvSpPr>
        <p:spPr>
          <a:xfrm>
            <a:off x="5806585" y="1552655"/>
            <a:ext cx="561600" cy="56265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b="1" dirty="0"/>
              <a:t>N</a:t>
            </a:r>
          </a:p>
        </p:txBody>
      </p:sp>
      <p:sp>
        <p:nvSpPr>
          <p:cNvPr id="91" name="Elipsa 90">
            <a:extLst>
              <a:ext uri="{FF2B5EF4-FFF2-40B4-BE49-F238E27FC236}">
                <a16:creationId xmlns:a16="http://schemas.microsoft.com/office/drawing/2014/main" id="{03067F14-73CD-2A35-607F-32CA34032C84}"/>
              </a:ext>
            </a:extLst>
          </p:cNvPr>
          <p:cNvSpPr/>
          <p:nvPr/>
        </p:nvSpPr>
        <p:spPr>
          <a:xfrm>
            <a:off x="5815200" y="5267281"/>
            <a:ext cx="561600" cy="56265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b="1" dirty="0"/>
              <a:t>S</a:t>
            </a:r>
          </a:p>
        </p:txBody>
      </p:sp>
      <p:sp>
        <p:nvSpPr>
          <p:cNvPr id="92" name="Elipsa 91">
            <a:extLst>
              <a:ext uri="{FF2B5EF4-FFF2-40B4-BE49-F238E27FC236}">
                <a16:creationId xmlns:a16="http://schemas.microsoft.com/office/drawing/2014/main" id="{B369C452-E510-D012-56F2-EAFB5D21EE4C}"/>
              </a:ext>
            </a:extLst>
          </p:cNvPr>
          <p:cNvSpPr/>
          <p:nvPr/>
        </p:nvSpPr>
        <p:spPr>
          <a:xfrm>
            <a:off x="3015445" y="3168970"/>
            <a:ext cx="561600" cy="56265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b="1" dirty="0"/>
              <a:t>W</a:t>
            </a:r>
          </a:p>
        </p:txBody>
      </p:sp>
      <p:sp>
        <p:nvSpPr>
          <p:cNvPr id="93" name="Elipsa 92">
            <a:extLst>
              <a:ext uri="{FF2B5EF4-FFF2-40B4-BE49-F238E27FC236}">
                <a16:creationId xmlns:a16="http://schemas.microsoft.com/office/drawing/2014/main" id="{C3115790-A36A-82DE-6826-7ACBABE08F08}"/>
              </a:ext>
            </a:extLst>
          </p:cNvPr>
          <p:cNvSpPr/>
          <p:nvPr/>
        </p:nvSpPr>
        <p:spPr>
          <a:xfrm>
            <a:off x="8354663" y="3155625"/>
            <a:ext cx="561600" cy="56265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b="1" dirty="0"/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1020760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1.48148E-6 L -0.07513 0.2391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63" y="119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1.48148E-6 L 0.04466 0.2375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27" y="118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3.7037E-6 L 0.07787 0.23472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93" y="117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5E-6 4.07407E-6 L -0.04596 0.23611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05" y="118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5E-6 2.59259E-6 L 0.01849 0.23634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24" y="118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25E-7 1.48148E-6 L 0.00365 0.24352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2" y="121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0 L -0.01875 0.24329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38" y="121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7 3.7037E-6 L -0.00716 0.23634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5" y="118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6" grpId="0"/>
      <p:bldP spid="6" grpId="1"/>
      <p:bldP spid="7" grpId="0"/>
      <p:bldP spid="7" grpId="1"/>
      <p:bldP spid="12" grpId="0"/>
      <p:bldP spid="13" grpId="0"/>
      <p:bldP spid="13" grpId="1"/>
      <p:bldP spid="14" grpId="0"/>
      <p:bldP spid="14" grpId="1"/>
      <p:bldP spid="16" grpId="0"/>
      <p:bldP spid="16" grpId="1"/>
      <p:bldP spid="8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jeZBesedilom 3">
            <a:extLst>
              <a:ext uri="{FF2B5EF4-FFF2-40B4-BE49-F238E27FC236}">
                <a16:creationId xmlns:a16="http://schemas.microsoft.com/office/drawing/2014/main" id="{BD02ECA6-7588-805C-7BB9-187E8191DCF1}"/>
              </a:ext>
            </a:extLst>
          </p:cNvPr>
          <p:cNvSpPr txBox="1"/>
          <p:nvPr/>
        </p:nvSpPr>
        <p:spPr>
          <a:xfrm>
            <a:off x="2187930" y="133789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A♠</a:t>
            </a:r>
          </a:p>
        </p:txBody>
      </p:sp>
      <p:sp>
        <p:nvSpPr>
          <p:cNvPr id="5" name="PoljeZBesedilom 4">
            <a:extLst>
              <a:ext uri="{FF2B5EF4-FFF2-40B4-BE49-F238E27FC236}">
                <a16:creationId xmlns:a16="http://schemas.microsoft.com/office/drawing/2014/main" id="{88986562-D5D5-5205-753D-D940E26D1358}"/>
              </a:ext>
            </a:extLst>
          </p:cNvPr>
          <p:cNvSpPr txBox="1"/>
          <p:nvPr/>
        </p:nvSpPr>
        <p:spPr>
          <a:xfrm>
            <a:off x="2813432" y="125838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K♠</a:t>
            </a:r>
          </a:p>
        </p:txBody>
      </p:sp>
      <p:sp>
        <p:nvSpPr>
          <p:cNvPr id="6" name="PoljeZBesedilom 5">
            <a:extLst>
              <a:ext uri="{FF2B5EF4-FFF2-40B4-BE49-F238E27FC236}">
                <a16:creationId xmlns:a16="http://schemas.microsoft.com/office/drawing/2014/main" id="{0A177AE5-C9A1-977E-A984-B97B179A10AA}"/>
              </a:ext>
            </a:extLst>
          </p:cNvPr>
          <p:cNvSpPr txBox="1"/>
          <p:nvPr/>
        </p:nvSpPr>
        <p:spPr>
          <a:xfrm>
            <a:off x="3407130" y="108611"/>
            <a:ext cx="5512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Q♠</a:t>
            </a:r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DA2CD518-A3CD-0CDA-1C76-B40F0C3D293E}"/>
              </a:ext>
            </a:extLst>
          </p:cNvPr>
          <p:cNvSpPr txBox="1"/>
          <p:nvPr/>
        </p:nvSpPr>
        <p:spPr>
          <a:xfrm>
            <a:off x="4056491" y="127134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J♠</a:t>
            </a:r>
          </a:p>
        </p:txBody>
      </p:sp>
      <p:sp>
        <p:nvSpPr>
          <p:cNvPr id="8" name="PoljeZBesedilom 7">
            <a:extLst>
              <a:ext uri="{FF2B5EF4-FFF2-40B4-BE49-F238E27FC236}">
                <a16:creationId xmlns:a16="http://schemas.microsoft.com/office/drawing/2014/main" id="{51A04E91-C956-7B7B-A2EF-63B04AF46FB3}"/>
              </a:ext>
            </a:extLst>
          </p:cNvPr>
          <p:cNvSpPr txBox="1"/>
          <p:nvPr/>
        </p:nvSpPr>
        <p:spPr>
          <a:xfrm>
            <a:off x="4630307" y="142273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T♠</a:t>
            </a:r>
          </a:p>
        </p:txBody>
      </p:sp>
      <p:sp>
        <p:nvSpPr>
          <p:cNvPr id="9" name="PoljeZBesedilom 8">
            <a:extLst>
              <a:ext uri="{FF2B5EF4-FFF2-40B4-BE49-F238E27FC236}">
                <a16:creationId xmlns:a16="http://schemas.microsoft.com/office/drawing/2014/main" id="{47D0CF97-827B-80F6-6B8B-7FAF313B7B69}"/>
              </a:ext>
            </a:extLst>
          </p:cNvPr>
          <p:cNvSpPr txBox="1"/>
          <p:nvPr/>
        </p:nvSpPr>
        <p:spPr>
          <a:xfrm>
            <a:off x="5291585" y="148553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9♠</a:t>
            </a:r>
          </a:p>
        </p:txBody>
      </p:sp>
      <p:sp>
        <p:nvSpPr>
          <p:cNvPr id="10" name="PoljeZBesedilom 9">
            <a:extLst>
              <a:ext uri="{FF2B5EF4-FFF2-40B4-BE49-F238E27FC236}">
                <a16:creationId xmlns:a16="http://schemas.microsoft.com/office/drawing/2014/main" id="{171E9277-923A-AB57-C05D-751F106C5229}"/>
              </a:ext>
            </a:extLst>
          </p:cNvPr>
          <p:cNvSpPr txBox="1"/>
          <p:nvPr/>
        </p:nvSpPr>
        <p:spPr>
          <a:xfrm>
            <a:off x="5960826" y="148366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8♠</a:t>
            </a:r>
          </a:p>
        </p:txBody>
      </p:sp>
      <p:sp>
        <p:nvSpPr>
          <p:cNvPr id="11" name="PoljeZBesedilom 10">
            <a:extLst>
              <a:ext uri="{FF2B5EF4-FFF2-40B4-BE49-F238E27FC236}">
                <a16:creationId xmlns:a16="http://schemas.microsoft.com/office/drawing/2014/main" id="{A8C151FF-4223-C90F-0383-F29E65306352}"/>
              </a:ext>
            </a:extLst>
          </p:cNvPr>
          <p:cNvSpPr txBox="1"/>
          <p:nvPr/>
        </p:nvSpPr>
        <p:spPr>
          <a:xfrm>
            <a:off x="6540826" y="134322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7♠</a:t>
            </a:r>
          </a:p>
        </p:txBody>
      </p:sp>
      <p:sp>
        <p:nvSpPr>
          <p:cNvPr id="12" name="PoljeZBesedilom 11">
            <a:extLst>
              <a:ext uri="{FF2B5EF4-FFF2-40B4-BE49-F238E27FC236}">
                <a16:creationId xmlns:a16="http://schemas.microsoft.com/office/drawing/2014/main" id="{7F9E2773-BF75-5173-2ABC-5B7583A5DC44}"/>
              </a:ext>
            </a:extLst>
          </p:cNvPr>
          <p:cNvSpPr txBox="1"/>
          <p:nvPr/>
        </p:nvSpPr>
        <p:spPr>
          <a:xfrm>
            <a:off x="7178256" y="131630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6♠</a:t>
            </a:r>
          </a:p>
        </p:txBody>
      </p:sp>
      <p:sp>
        <p:nvSpPr>
          <p:cNvPr id="13" name="PoljeZBesedilom 12">
            <a:extLst>
              <a:ext uri="{FF2B5EF4-FFF2-40B4-BE49-F238E27FC236}">
                <a16:creationId xmlns:a16="http://schemas.microsoft.com/office/drawing/2014/main" id="{E5A3F201-4BE0-9AC9-0481-22728D931AE4}"/>
              </a:ext>
            </a:extLst>
          </p:cNvPr>
          <p:cNvSpPr txBox="1"/>
          <p:nvPr/>
        </p:nvSpPr>
        <p:spPr>
          <a:xfrm>
            <a:off x="7863397" y="153959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5♠</a:t>
            </a:r>
          </a:p>
        </p:txBody>
      </p:sp>
      <p:sp>
        <p:nvSpPr>
          <p:cNvPr id="14" name="PoljeZBesedilom 13">
            <a:extLst>
              <a:ext uri="{FF2B5EF4-FFF2-40B4-BE49-F238E27FC236}">
                <a16:creationId xmlns:a16="http://schemas.microsoft.com/office/drawing/2014/main" id="{5D061E8F-E492-ED61-2DD2-28A1D5D64803}"/>
              </a:ext>
            </a:extLst>
          </p:cNvPr>
          <p:cNvSpPr txBox="1"/>
          <p:nvPr/>
        </p:nvSpPr>
        <p:spPr>
          <a:xfrm>
            <a:off x="8451346" y="133403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4♠</a:t>
            </a:r>
          </a:p>
        </p:txBody>
      </p:sp>
      <p:sp>
        <p:nvSpPr>
          <p:cNvPr id="16" name="PoljeZBesedilom 15">
            <a:extLst>
              <a:ext uri="{FF2B5EF4-FFF2-40B4-BE49-F238E27FC236}">
                <a16:creationId xmlns:a16="http://schemas.microsoft.com/office/drawing/2014/main" id="{47806ECE-7C5D-A84D-C2BC-0961B86DE687}"/>
              </a:ext>
            </a:extLst>
          </p:cNvPr>
          <p:cNvSpPr txBox="1"/>
          <p:nvPr/>
        </p:nvSpPr>
        <p:spPr>
          <a:xfrm>
            <a:off x="9047245" y="145716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3♠</a:t>
            </a:r>
          </a:p>
        </p:txBody>
      </p:sp>
      <p:sp>
        <p:nvSpPr>
          <p:cNvPr id="17" name="PoljeZBesedilom 16">
            <a:extLst>
              <a:ext uri="{FF2B5EF4-FFF2-40B4-BE49-F238E27FC236}">
                <a16:creationId xmlns:a16="http://schemas.microsoft.com/office/drawing/2014/main" id="{24EFF8E7-3973-1B8D-E57F-2F17753496FD}"/>
              </a:ext>
            </a:extLst>
          </p:cNvPr>
          <p:cNvSpPr txBox="1"/>
          <p:nvPr/>
        </p:nvSpPr>
        <p:spPr>
          <a:xfrm>
            <a:off x="9686445" y="133404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2♠</a:t>
            </a:r>
          </a:p>
        </p:txBody>
      </p:sp>
      <p:sp>
        <p:nvSpPr>
          <p:cNvPr id="24" name="PoljeZBesedilom 23">
            <a:extLst>
              <a:ext uri="{FF2B5EF4-FFF2-40B4-BE49-F238E27FC236}">
                <a16:creationId xmlns:a16="http://schemas.microsoft.com/office/drawing/2014/main" id="{6509C2D5-849C-187E-9004-2276166AABD8}"/>
              </a:ext>
            </a:extLst>
          </p:cNvPr>
          <p:cNvSpPr txBox="1"/>
          <p:nvPr/>
        </p:nvSpPr>
        <p:spPr>
          <a:xfrm>
            <a:off x="162789" y="330204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A</a:t>
            </a:r>
            <a:r>
              <a:rPr lang="sl-SI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25" name="PoljeZBesedilom 24">
            <a:extLst>
              <a:ext uri="{FF2B5EF4-FFF2-40B4-BE49-F238E27FC236}">
                <a16:creationId xmlns:a16="http://schemas.microsoft.com/office/drawing/2014/main" id="{21C3C7FC-BCF8-330C-9475-0448A2E9203C}"/>
              </a:ext>
            </a:extLst>
          </p:cNvPr>
          <p:cNvSpPr txBox="1"/>
          <p:nvPr/>
        </p:nvSpPr>
        <p:spPr>
          <a:xfrm>
            <a:off x="151262" y="786230"/>
            <a:ext cx="5066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K</a:t>
            </a:r>
            <a:r>
              <a:rPr lang="sl-SI" dirty="0">
                <a:solidFill>
                  <a:srgbClr val="FF0000"/>
                </a:solidFill>
              </a:rPr>
              <a:t>♥</a:t>
            </a:r>
            <a:endParaRPr lang="sl-SI" dirty="0"/>
          </a:p>
        </p:txBody>
      </p:sp>
      <p:sp>
        <p:nvSpPr>
          <p:cNvPr id="26" name="PoljeZBesedilom 25">
            <a:extLst>
              <a:ext uri="{FF2B5EF4-FFF2-40B4-BE49-F238E27FC236}">
                <a16:creationId xmlns:a16="http://schemas.microsoft.com/office/drawing/2014/main" id="{D97313B1-A7EC-806C-8194-D1BA45C6550D}"/>
              </a:ext>
            </a:extLst>
          </p:cNvPr>
          <p:cNvSpPr txBox="1"/>
          <p:nvPr/>
        </p:nvSpPr>
        <p:spPr>
          <a:xfrm>
            <a:off x="135332" y="1231346"/>
            <a:ext cx="5512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Q</a:t>
            </a:r>
            <a:r>
              <a:rPr lang="sl-SI" dirty="0">
                <a:solidFill>
                  <a:srgbClr val="FF0000"/>
                </a:solidFill>
              </a:rPr>
              <a:t>♥</a:t>
            </a:r>
            <a:endParaRPr lang="sl-SI" dirty="0"/>
          </a:p>
        </p:txBody>
      </p:sp>
      <p:sp>
        <p:nvSpPr>
          <p:cNvPr id="27" name="PoljeZBesedilom 26">
            <a:extLst>
              <a:ext uri="{FF2B5EF4-FFF2-40B4-BE49-F238E27FC236}">
                <a16:creationId xmlns:a16="http://schemas.microsoft.com/office/drawing/2014/main" id="{A5E56EBF-F293-BFEC-DE79-B751672A9C73}"/>
              </a:ext>
            </a:extLst>
          </p:cNvPr>
          <p:cNvSpPr txBox="1"/>
          <p:nvPr/>
        </p:nvSpPr>
        <p:spPr>
          <a:xfrm>
            <a:off x="153883" y="1745112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J</a:t>
            </a:r>
            <a:r>
              <a:rPr lang="sl-SI" dirty="0">
                <a:solidFill>
                  <a:srgbClr val="FF0000"/>
                </a:solidFill>
              </a:rPr>
              <a:t>♥</a:t>
            </a:r>
            <a:endParaRPr lang="sl-SI" dirty="0"/>
          </a:p>
        </p:txBody>
      </p:sp>
      <p:sp>
        <p:nvSpPr>
          <p:cNvPr id="28" name="PoljeZBesedilom 27">
            <a:extLst>
              <a:ext uri="{FF2B5EF4-FFF2-40B4-BE49-F238E27FC236}">
                <a16:creationId xmlns:a16="http://schemas.microsoft.com/office/drawing/2014/main" id="{58F0BAD2-7585-18A7-7B9A-4760F461DAF0}"/>
              </a:ext>
            </a:extLst>
          </p:cNvPr>
          <p:cNvSpPr txBox="1"/>
          <p:nvPr/>
        </p:nvSpPr>
        <p:spPr>
          <a:xfrm>
            <a:off x="151262" y="2234966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T</a:t>
            </a:r>
            <a:r>
              <a:rPr lang="sl-SI" dirty="0">
                <a:solidFill>
                  <a:srgbClr val="FF0000"/>
                </a:solidFill>
              </a:rPr>
              <a:t>♥</a:t>
            </a:r>
            <a:endParaRPr lang="sl-SI" dirty="0"/>
          </a:p>
        </p:txBody>
      </p:sp>
      <p:sp>
        <p:nvSpPr>
          <p:cNvPr id="29" name="PoljeZBesedilom 28">
            <a:extLst>
              <a:ext uri="{FF2B5EF4-FFF2-40B4-BE49-F238E27FC236}">
                <a16:creationId xmlns:a16="http://schemas.microsoft.com/office/drawing/2014/main" id="{4C2CE41D-CFDF-B7B8-E4EF-62AC2E82F86C}"/>
              </a:ext>
            </a:extLst>
          </p:cNvPr>
          <p:cNvSpPr txBox="1"/>
          <p:nvPr/>
        </p:nvSpPr>
        <p:spPr>
          <a:xfrm>
            <a:off x="143309" y="2715383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9</a:t>
            </a:r>
            <a:r>
              <a:rPr lang="sl-SI" dirty="0">
                <a:solidFill>
                  <a:srgbClr val="FF0000"/>
                </a:solidFill>
              </a:rPr>
              <a:t>♥</a:t>
            </a:r>
            <a:endParaRPr lang="sl-SI" dirty="0"/>
          </a:p>
        </p:txBody>
      </p:sp>
      <p:sp>
        <p:nvSpPr>
          <p:cNvPr id="30" name="PoljeZBesedilom 29">
            <a:extLst>
              <a:ext uri="{FF2B5EF4-FFF2-40B4-BE49-F238E27FC236}">
                <a16:creationId xmlns:a16="http://schemas.microsoft.com/office/drawing/2014/main" id="{14CDF331-90F3-FB40-5F2A-C58770090CBF}"/>
              </a:ext>
            </a:extLst>
          </p:cNvPr>
          <p:cNvSpPr txBox="1"/>
          <p:nvPr/>
        </p:nvSpPr>
        <p:spPr>
          <a:xfrm>
            <a:off x="151955" y="3190504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8</a:t>
            </a:r>
            <a:r>
              <a:rPr lang="sl-SI" dirty="0">
                <a:solidFill>
                  <a:srgbClr val="FF0000"/>
                </a:solidFill>
              </a:rPr>
              <a:t>♥</a:t>
            </a:r>
            <a:endParaRPr lang="sl-SI" dirty="0"/>
          </a:p>
        </p:txBody>
      </p:sp>
      <p:sp>
        <p:nvSpPr>
          <p:cNvPr id="31" name="PoljeZBesedilom 30">
            <a:extLst>
              <a:ext uri="{FF2B5EF4-FFF2-40B4-BE49-F238E27FC236}">
                <a16:creationId xmlns:a16="http://schemas.microsoft.com/office/drawing/2014/main" id="{E66F8B12-72D9-EB18-16B6-1403FEA05527}"/>
              </a:ext>
            </a:extLst>
          </p:cNvPr>
          <p:cNvSpPr txBox="1"/>
          <p:nvPr/>
        </p:nvSpPr>
        <p:spPr>
          <a:xfrm>
            <a:off x="143122" y="3666550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7</a:t>
            </a:r>
            <a:r>
              <a:rPr lang="sl-SI" dirty="0">
                <a:solidFill>
                  <a:srgbClr val="FF0000"/>
                </a:solidFill>
              </a:rPr>
              <a:t>♥</a:t>
            </a:r>
            <a:endParaRPr lang="sl-SI" dirty="0"/>
          </a:p>
        </p:txBody>
      </p:sp>
      <p:sp>
        <p:nvSpPr>
          <p:cNvPr id="32" name="PoljeZBesedilom 31">
            <a:extLst>
              <a:ext uri="{FF2B5EF4-FFF2-40B4-BE49-F238E27FC236}">
                <a16:creationId xmlns:a16="http://schemas.microsoft.com/office/drawing/2014/main" id="{5A77522D-66E2-0537-E0E7-2F8142FC35F9}"/>
              </a:ext>
            </a:extLst>
          </p:cNvPr>
          <p:cNvSpPr txBox="1"/>
          <p:nvPr/>
        </p:nvSpPr>
        <p:spPr>
          <a:xfrm>
            <a:off x="143294" y="4170334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6</a:t>
            </a:r>
            <a:r>
              <a:rPr lang="sl-SI" dirty="0">
                <a:solidFill>
                  <a:srgbClr val="FF0000"/>
                </a:solidFill>
              </a:rPr>
              <a:t>♥</a:t>
            </a:r>
            <a:endParaRPr lang="sl-SI" dirty="0"/>
          </a:p>
        </p:txBody>
      </p:sp>
      <p:sp>
        <p:nvSpPr>
          <p:cNvPr id="33" name="PoljeZBesedilom 32">
            <a:extLst>
              <a:ext uri="{FF2B5EF4-FFF2-40B4-BE49-F238E27FC236}">
                <a16:creationId xmlns:a16="http://schemas.microsoft.com/office/drawing/2014/main" id="{F522A9DD-94FD-2074-30C9-D0AB2433D179}"/>
              </a:ext>
            </a:extLst>
          </p:cNvPr>
          <p:cNvSpPr txBox="1"/>
          <p:nvPr/>
        </p:nvSpPr>
        <p:spPr>
          <a:xfrm>
            <a:off x="154043" y="4644786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5</a:t>
            </a:r>
            <a:r>
              <a:rPr lang="sl-SI" dirty="0">
                <a:solidFill>
                  <a:srgbClr val="FF0000"/>
                </a:solidFill>
              </a:rPr>
              <a:t>♥</a:t>
            </a:r>
            <a:endParaRPr lang="sl-SI" dirty="0"/>
          </a:p>
        </p:txBody>
      </p:sp>
      <p:sp>
        <p:nvSpPr>
          <p:cNvPr id="34" name="PoljeZBesedilom 33">
            <a:extLst>
              <a:ext uri="{FF2B5EF4-FFF2-40B4-BE49-F238E27FC236}">
                <a16:creationId xmlns:a16="http://schemas.microsoft.com/office/drawing/2014/main" id="{261DC124-6F75-047E-4F0F-CBD633B4FBBE}"/>
              </a:ext>
            </a:extLst>
          </p:cNvPr>
          <p:cNvSpPr txBox="1"/>
          <p:nvPr/>
        </p:nvSpPr>
        <p:spPr>
          <a:xfrm>
            <a:off x="174927" y="5104177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4</a:t>
            </a:r>
            <a:r>
              <a:rPr lang="sl-SI" dirty="0">
                <a:solidFill>
                  <a:srgbClr val="FF0000"/>
                </a:solidFill>
              </a:rPr>
              <a:t>♥</a:t>
            </a:r>
            <a:endParaRPr lang="sl-SI" dirty="0"/>
          </a:p>
        </p:txBody>
      </p:sp>
      <p:sp>
        <p:nvSpPr>
          <p:cNvPr id="35" name="PoljeZBesedilom 34">
            <a:extLst>
              <a:ext uri="{FF2B5EF4-FFF2-40B4-BE49-F238E27FC236}">
                <a16:creationId xmlns:a16="http://schemas.microsoft.com/office/drawing/2014/main" id="{C8A48997-B01F-051C-5EE9-8ABDEDA26788}"/>
              </a:ext>
            </a:extLst>
          </p:cNvPr>
          <p:cNvSpPr txBox="1"/>
          <p:nvPr/>
        </p:nvSpPr>
        <p:spPr>
          <a:xfrm>
            <a:off x="151235" y="5615726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3</a:t>
            </a:r>
            <a:r>
              <a:rPr lang="sl-SI" dirty="0">
                <a:solidFill>
                  <a:srgbClr val="FF0000"/>
                </a:solidFill>
              </a:rPr>
              <a:t>♥</a:t>
            </a:r>
            <a:endParaRPr lang="sl-SI" dirty="0"/>
          </a:p>
        </p:txBody>
      </p:sp>
      <p:sp>
        <p:nvSpPr>
          <p:cNvPr id="36" name="PoljeZBesedilom 35">
            <a:extLst>
              <a:ext uri="{FF2B5EF4-FFF2-40B4-BE49-F238E27FC236}">
                <a16:creationId xmlns:a16="http://schemas.microsoft.com/office/drawing/2014/main" id="{B18F56C5-4D0B-28E7-0C89-B19470F40F2D}"/>
              </a:ext>
            </a:extLst>
          </p:cNvPr>
          <p:cNvSpPr txBox="1"/>
          <p:nvPr/>
        </p:nvSpPr>
        <p:spPr>
          <a:xfrm>
            <a:off x="159023" y="6123250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2</a:t>
            </a:r>
            <a:r>
              <a:rPr lang="sl-SI" dirty="0">
                <a:solidFill>
                  <a:srgbClr val="FF0000"/>
                </a:solidFill>
              </a:rPr>
              <a:t>♥</a:t>
            </a:r>
            <a:endParaRPr lang="sl-SI" dirty="0"/>
          </a:p>
        </p:txBody>
      </p:sp>
      <p:sp>
        <p:nvSpPr>
          <p:cNvPr id="37" name="PoljeZBesedilom 36">
            <a:extLst>
              <a:ext uri="{FF2B5EF4-FFF2-40B4-BE49-F238E27FC236}">
                <a16:creationId xmlns:a16="http://schemas.microsoft.com/office/drawing/2014/main" id="{33DF81CD-C468-441B-791A-EF9B41EDA273}"/>
              </a:ext>
            </a:extLst>
          </p:cNvPr>
          <p:cNvSpPr txBox="1"/>
          <p:nvPr/>
        </p:nvSpPr>
        <p:spPr>
          <a:xfrm>
            <a:off x="11587695" y="356637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A♣</a:t>
            </a:r>
          </a:p>
        </p:txBody>
      </p:sp>
      <p:sp>
        <p:nvSpPr>
          <p:cNvPr id="38" name="PoljeZBesedilom 37">
            <a:extLst>
              <a:ext uri="{FF2B5EF4-FFF2-40B4-BE49-F238E27FC236}">
                <a16:creationId xmlns:a16="http://schemas.microsoft.com/office/drawing/2014/main" id="{2CCDACFF-E0F3-49DF-EC9E-C00339D56AFA}"/>
              </a:ext>
            </a:extLst>
          </p:cNvPr>
          <p:cNvSpPr txBox="1"/>
          <p:nvPr/>
        </p:nvSpPr>
        <p:spPr>
          <a:xfrm>
            <a:off x="11580150" y="786230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K♣</a:t>
            </a:r>
          </a:p>
        </p:txBody>
      </p:sp>
      <p:sp>
        <p:nvSpPr>
          <p:cNvPr id="39" name="PoljeZBesedilom 38">
            <a:extLst>
              <a:ext uri="{FF2B5EF4-FFF2-40B4-BE49-F238E27FC236}">
                <a16:creationId xmlns:a16="http://schemas.microsoft.com/office/drawing/2014/main" id="{DE49F068-9E1B-2F4A-5C4C-053E03DB49F8}"/>
              </a:ext>
            </a:extLst>
          </p:cNvPr>
          <p:cNvSpPr txBox="1"/>
          <p:nvPr/>
        </p:nvSpPr>
        <p:spPr>
          <a:xfrm>
            <a:off x="11550994" y="1255258"/>
            <a:ext cx="5512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Q♣</a:t>
            </a:r>
          </a:p>
        </p:txBody>
      </p:sp>
      <p:sp>
        <p:nvSpPr>
          <p:cNvPr id="40" name="PoljeZBesedilom 39">
            <a:extLst>
              <a:ext uri="{FF2B5EF4-FFF2-40B4-BE49-F238E27FC236}">
                <a16:creationId xmlns:a16="http://schemas.microsoft.com/office/drawing/2014/main" id="{F580EC04-367C-D599-3618-A5B805B18A8D}"/>
              </a:ext>
            </a:extLst>
          </p:cNvPr>
          <p:cNvSpPr txBox="1"/>
          <p:nvPr/>
        </p:nvSpPr>
        <p:spPr>
          <a:xfrm>
            <a:off x="11640476" y="1758363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J♣</a:t>
            </a:r>
          </a:p>
        </p:txBody>
      </p:sp>
      <p:sp>
        <p:nvSpPr>
          <p:cNvPr id="41" name="PoljeZBesedilom 40">
            <a:extLst>
              <a:ext uri="{FF2B5EF4-FFF2-40B4-BE49-F238E27FC236}">
                <a16:creationId xmlns:a16="http://schemas.microsoft.com/office/drawing/2014/main" id="{9511B793-6D1B-CCBB-8833-4CE8F6291841}"/>
              </a:ext>
            </a:extLst>
          </p:cNvPr>
          <p:cNvSpPr txBox="1"/>
          <p:nvPr/>
        </p:nvSpPr>
        <p:spPr>
          <a:xfrm>
            <a:off x="11611178" y="2193579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T♣</a:t>
            </a:r>
          </a:p>
        </p:txBody>
      </p:sp>
      <p:sp>
        <p:nvSpPr>
          <p:cNvPr id="42" name="PoljeZBesedilom 41">
            <a:extLst>
              <a:ext uri="{FF2B5EF4-FFF2-40B4-BE49-F238E27FC236}">
                <a16:creationId xmlns:a16="http://schemas.microsoft.com/office/drawing/2014/main" id="{75062794-166B-EED7-5CC4-A019A3C072A9}"/>
              </a:ext>
            </a:extLst>
          </p:cNvPr>
          <p:cNvSpPr txBox="1"/>
          <p:nvPr/>
        </p:nvSpPr>
        <p:spPr>
          <a:xfrm>
            <a:off x="11598481" y="2709418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9♣</a:t>
            </a:r>
          </a:p>
        </p:txBody>
      </p:sp>
      <p:sp>
        <p:nvSpPr>
          <p:cNvPr id="43" name="PoljeZBesedilom 42">
            <a:extLst>
              <a:ext uri="{FF2B5EF4-FFF2-40B4-BE49-F238E27FC236}">
                <a16:creationId xmlns:a16="http://schemas.microsoft.com/office/drawing/2014/main" id="{52C6E682-CD1A-A738-BF15-AFCCC5909C6D}"/>
              </a:ext>
            </a:extLst>
          </p:cNvPr>
          <p:cNvSpPr txBox="1"/>
          <p:nvPr/>
        </p:nvSpPr>
        <p:spPr>
          <a:xfrm>
            <a:off x="11604565" y="3178413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8♣</a:t>
            </a:r>
          </a:p>
        </p:txBody>
      </p:sp>
      <p:sp>
        <p:nvSpPr>
          <p:cNvPr id="44" name="PoljeZBesedilom 43">
            <a:extLst>
              <a:ext uri="{FF2B5EF4-FFF2-40B4-BE49-F238E27FC236}">
                <a16:creationId xmlns:a16="http://schemas.microsoft.com/office/drawing/2014/main" id="{048A51CC-4948-909D-DD6E-7AFC7AA50EC8}"/>
              </a:ext>
            </a:extLst>
          </p:cNvPr>
          <p:cNvSpPr txBox="1"/>
          <p:nvPr/>
        </p:nvSpPr>
        <p:spPr>
          <a:xfrm>
            <a:off x="11609559" y="3644870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7♣</a:t>
            </a:r>
          </a:p>
        </p:txBody>
      </p:sp>
      <p:sp>
        <p:nvSpPr>
          <p:cNvPr id="45" name="PoljeZBesedilom 44">
            <a:extLst>
              <a:ext uri="{FF2B5EF4-FFF2-40B4-BE49-F238E27FC236}">
                <a16:creationId xmlns:a16="http://schemas.microsoft.com/office/drawing/2014/main" id="{14DC6603-C183-3C42-E6D3-EDE3204715D0}"/>
              </a:ext>
            </a:extLst>
          </p:cNvPr>
          <p:cNvSpPr txBox="1"/>
          <p:nvPr/>
        </p:nvSpPr>
        <p:spPr>
          <a:xfrm>
            <a:off x="11604564" y="4164092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6♣</a:t>
            </a:r>
          </a:p>
        </p:txBody>
      </p:sp>
      <p:sp>
        <p:nvSpPr>
          <p:cNvPr id="46" name="PoljeZBesedilom 45">
            <a:extLst>
              <a:ext uri="{FF2B5EF4-FFF2-40B4-BE49-F238E27FC236}">
                <a16:creationId xmlns:a16="http://schemas.microsoft.com/office/drawing/2014/main" id="{CF6D0511-CCE5-C41D-3B1B-B97F1ED4DA10}"/>
              </a:ext>
            </a:extLst>
          </p:cNvPr>
          <p:cNvSpPr txBox="1"/>
          <p:nvPr/>
        </p:nvSpPr>
        <p:spPr>
          <a:xfrm>
            <a:off x="11589682" y="4642365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5♣</a:t>
            </a:r>
          </a:p>
        </p:txBody>
      </p:sp>
      <p:sp>
        <p:nvSpPr>
          <p:cNvPr id="47" name="PoljeZBesedilom 46">
            <a:extLst>
              <a:ext uri="{FF2B5EF4-FFF2-40B4-BE49-F238E27FC236}">
                <a16:creationId xmlns:a16="http://schemas.microsoft.com/office/drawing/2014/main" id="{2F433095-A0EB-BCA7-ECBD-481B4DE5882A}"/>
              </a:ext>
            </a:extLst>
          </p:cNvPr>
          <p:cNvSpPr txBox="1"/>
          <p:nvPr/>
        </p:nvSpPr>
        <p:spPr>
          <a:xfrm>
            <a:off x="11613536" y="5065642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4♣</a:t>
            </a:r>
          </a:p>
        </p:txBody>
      </p:sp>
      <p:sp>
        <p:nvSpPr>
          <p:cNvPr id="48" name="PoljeZBesedilom 47">
            <a:extLst>
              <a:ext uri="{FF2B5EF4-FFF2-40B4-BE49-F238E27FC236}">
                <a16:creationId xmlns:a16="http://schemas.microsoft.com/office/drawing/2014/main" id="{1BCAE249-B26F-0DA1-F453-4C2702C38994}"/>
              </a:ext>
            </a:extLst>
          </p:cNvPr>
          <p:cNvSpPr txBox="1"/>
          <p:nvPr/>
        </p:nvSpPr>
        <p:spPr>
          <a:xfrm>
            <a:off x="11617011" y="5599263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3♣</a:t>
            </a:r>
          </a:p>
        </p:txBody>
      </p:sp>
      <p:sp>
        <p:nvSpPr>
          <p:cNvPr id="49" name="PoljeZBesedilom 48">
            <a:extLst>
              <a:ext uri="{FF2B5EF4-FFF2-40B4-BE49-F238E27FC236}">
                <a16:creationId xmlns:a16="http://schemas.microsoft.com/office/drawing/2014/main" id="{69A6974D-16B6-8371-0064-A58C8870AF0F}"/>
              </a:ext>
            </a:extLst>
          </p:cNvPr>
          <p:cNvSpPr txBox="1"/>
          <p:nvPr/>
        </p:nvSpPr>
        <p:spPr>
          <a:xfrm>
            <a:off x="11617512" y="6101570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2♣</a:t>
            </a:r>
          </a:p>
        </p:txBody>
      </p:sp>
      <p:sp>
        <p:nvSpPr>
          <p:cNvPr id="50" name="PoljeZBesedilom 49">
            <a:extLst>
              <a:ext uri="{FF2B5EF4-FFF2-40B4-BE49-F238E27FC236}">
                <a16:creationId xmlns:a16="http://schemas.microsoft.com/office/drawing/2014/main" id="{7ECB53E6-8E4D-F167-39D4-3548970F371C}"/>
              </a:ext>
            </a:extLst>
          </p:cNvPr>
          <p:cNvSpPr txBox="1"/>
          <p:nvPr/>
        </p:nvSpPr>
        <p:spPr>
          <a:xfrm>
            <a:off x="2260820" y="6353031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A</a:t>
            </a:r>
            <a:r>
              <a:rPr lang="sl-SI" dirty="0">
                <a:solidFill>
                  <a:srgbClr val="FF0000"/>
                </a:solidFill>
              </a:rPr>
              <a:t>♦</a:t>
            </a:r>
          </a:p>
        </p:txBody>
      </p:sp>
      <p:sp>
        <p:nvSpPr>
          <p:cNvPr id="51" name="PoljeZBesedilom 50">
            <a:extLst>
              <a:ext uri="{FF2B5EF4-FFF2-40B4-BE49-F238E27FC236}">
                <a16:creationId xmlns:a16="http://schemas.microsoft.com/office/drawing/2014/main" id="{B72C101A-D778-596E-0980-CA503D4EE6BB}"/>
              </a:ext>
            </a:extLst>
          </p:cNvPr>
          <p:cNvSpPr txBox="1"/>
          <p:nvPr/>
        </p:nvSpPr>
        <p:spPr>
          <a:xfrm>
            <a:off x="2886322" y="6345080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K</a:t>
            </a:r>
            <a:r>
              <a:rPr lang="sl-SI" dirty="0">
                <a:solidFill>
                  <a:srgbClr val="FF0000"/>
                </a:solidFill>
              </a:rPr>
              <a:t>♦</a:t>
            </a:r>
            <a:endParaRPr lang="sl-SI" dirty="0"/>
          </a:p>
        </p:txBody>
      </p:sp>
      <p:sp>
        <p:nvSpPr>
          <p:cNvPr id="52" name="PoljeZBesedilom 51">
            <a:extLst>
              <a:ext uri="{FF2B5EF4-FFF2-40B4-BE49-F238E27FC236}">
                <a16:creationId xmlns:a16="http://schemas.microsoft.com/office/drawing/2014/main" id="{60F9FA8F-CEFA-ADB2-A704-FF0DB10BBBB5}"/>
              </a:ext>
            </a:extLst>
          </p:cNvPr>
          <p:cNvSpPr txBox="1"/>
          <p:nvPr/>
        </p:nvSpPr>
        <p:spPr>
          <a:xfrm>
            <a:off x="3480020" y="6327853"/>
            <a:ext cx="5512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Q</a:t>
            </a:r>
            <a:r>
              <a:rPr lang="sl-SI" dirty="0">
                <a:solidFill>
                  <a:srgbClr val="FF0000"/>
                </a:solidFill>
              </a:rPr>
              <a:t>♦</a:t>
            </a:r>
            <a:endParaRPr lang="sl-SI" dirty="0"/>
          </a:p>
        </p:txBody>
      </p:sp>
      <p:sp>
        <p:nvSpPr>
          <p:cNvPr id="53" name="PoljeZBesedilom 52">
            <a:extLst>
              <a:ext uri="{FF2B5EF4-FFF2-40B4-BE49-F238E27FC236}">
                <a16:creationId xmlns:a16="http://schemas.microsoft.com/office/drawing/2014/main" id="{C3AB6FB6-42E0-077F-0C36-33BF9EDC1CB4}"/>
              </a:ext>
            </a:extLst>
          </p:cNvPr>
          <p:cNvSpPr txBox="1"/>
          <p:nvPr/>
        </p:nvSpPr>
        <p:spPr>
          <a:xfrm>
            <a:off x="4129381" y="6346376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J</a:t>
            </a:r>
            <a:r>
              <a:rPr lang="sl-SI" dirty="0">
                <a:solidFill>
                  <a:srgbClr val="FF0000"/>
                </a:solidFill>
              </a:rPr>
              <a:t>♦</a:t>
            </a:r>
            <a:endParaRPr lang="sl-SI" dirty="0"/>
          </a:p>
        </p:txBody>
      </p:sp>
      <p:sp>
        <p:nvSpPr>
          <p:cNvPr id="54" name="PoljeZBesedilom 53">
            <a:extLst>
              <a:ext uri="{FF2B5EF4-FFF2-40B4-BE49-F238E27FC236}">
                <a16:creationId xmlns:a16="http://schemas.microsoft.com/office/drawing/2014/main" id="{46D38B31-59E6-3D56-787F-CF777564500C}"/>
              </a:ext>
            </a:extLst>
          </p:cNvPr>
          <p:cNvSpPr txBox="1"/>
          <p:nvPr/>
        </p:nvSpPr>
        <p:spPr>
          <a:xfrm>
            <a:off x="4703197" y="6361515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T</a:t>
            </a:r>
            <a:r>
              <a:rPr lang="sl-SI" dirty="0">
                <a:solidFill>
                  <a:srgbClr val="FF0000"/>
                </a:solidFill>
              </a:rPr>
              <a:t>♦</a:t>
            </a:r>
            <a:endParaRPr lang="sl-SI" dirty="0"/>
          </a:p>
        </p:txBody>
      </p:sp>
      <p:sp>
        <p:nvSpPr>
          <p:cNvPr id="55" name="PoljeZBesedilom 54">
            <a:extLst>
              <a:ext uri="{FF2B5EF4-FFF2-40B4-BE49-F238E27FC236}">
                <a16:creationId xmlns:a16="http://schemas.microsoft.com/office/drawing/2014/main" id="{3ABCAFC9-8FD7-B363-BC0F-3C3FB841AB11}"/>
              </a:ext>
            </a:extLst>
          </p:cNvPr>
          <p:cNvSpPr txBox="1"/>
          <p:nvPr/>
        </p:nvSpPr>
        <p:spPr>
          <a:xfrm>
            <a:off x="5364475" y="6367795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9</a:t>
            </a:r>
            <a:r>
              <a:rPr lang="sl-SI" dirty="0">
                <a:solidFill>
                  <a:srgbClr val="FF0000"/>
                </a:solidFill>
              </a:rPr>
              <a:t>♦</a:t>
            </a:r>
            <a:endParaRPr lang="sl-SI" dirty="0"/>
          </a:p>
        </p:txBody>
      </p:sp>
      <p:sp>
        <p:nvSpPr>
          <p:cNvPr id="56" name="PoljeZBesedilom 55">
            <a:extLst>
              <a:ext uri="{FF2B5EF4-FFF2-40B4-BE49-F238E27FC236}">
                <a16:creationId xmlns:a16="http://schemas.microsoft.com/office/drawing/2014/main" id="{4AF07D69-CDB0-6211-656A-E9D280FEFDC8}"/>
              </a:ext>
            </a:extLst>
          </p:cNvPr>
          <p:cNvSpPr txBox="1"/>
          <p:nvPr/>
        </p:nvSpPr>
        <p:spPr>
          <a:xfrm>
            <a:off x="6033716" y="6367608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8</a:t>
            </a:r>
            <a:r>
              <a:rPr lang="sl-SI" dirty="0">
                <a:solidFill>
                  <a:srgbClr val="FF0000"/>
                </a:solidFill>
              </a:rPr>
              <a:t>♦</a:t>
            </a:r>
            <a:endParaRPr lang="sl-SI" dirty="0"/>
          </a:p>
        </p:txBody>
      </p:sp>
      <p:sp>
        <p:nvSpPr>
          <p:cNvPr id="57" name="PoljeZBesedilom 56">
            <a:extLst>
              <a:ext uri="{FF2B5EF4-FFF2-40B4-BE49-F238E27FC236}">
                <a16:creationId xmlns:a16="http://schemas.microsoft.com/office/drawing/2014/main" id="{F9E1A729-F20D-BB26-8069-C01487722E30}"/>
              </a:ext>
            </a:extLst>
          </p:cNvPr>
          <p:cNvSpPr txBox="1"/>
          <p:nvPr/>
        </p:nvSpPr>
        <p:spPr>
          <a:xfrm>
            <a:off x="6613716" y="6353564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7</a:t>
            </a:r>
            <a:r>
              <a:rPr lang="sl-SI" dirty="0">
                <a:solidFill>
                  <a:srgbClr val="FF0000"/>
                </a:solidFill>
              </a:rPr>
              <a:t>♦</a:t>
            </a:r>
            <a:endParaRPr lang="sl-SI" dirty="0"/>
          </a:p>
        </p:txBody>
      </p:sp>
      <p:sp>
        <p:nvSpPr>
          <p:cNvPr id="58" name="PoljeZBesedilom 57">
            <a:extLst>
              <a:ext uri="{FF2B5EF4-FFF2-40B4-BE49-F238E27FC236}">
                <a16:creationId xmlns:a16="http://schemas.microsoft.com/office/drawing/2014/main" id="{EDFFB193-E972-D543-028E-B9F661DAEF53}"/>
              </a:ext>
            </a:extLst>
          </p:cNvPr>
          <p:cNvSpPr txBox="1"/>
          <p:nvPr/>
        </p:nvSpPr>
        <p:spPr>
          <a:xfrm>
            <a:off x="7251146" y="6350872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6</a:t>
            </a:r>
            <a:r>
              <a:rPr lang="sl-SI" dirty="0">
                <a:solidFill>
                  <a:srgbClr val="FF0000"/>
                </a:solidFill>
              </a:rPr>
              <a:t>♦</a:t>
            </a:r>
            <a:endParaRPr lang="sl-SI" dirty="0"/>
          </a:p>
        </p:txBody>
      </p:sp>
      <p:sp>
        <p:nvSpPr>
          <p:cNvPr id="59" name="PoljeZBesedilom 58">
            <a:extLst>
              <a:ext uri="{FF2B5EF4-FFF2-40B4-BE49-F238E27FC236}">
                <a16:creationId xmlns:a16="http://schemas.microsoft.com/office/drawing/2014/main" id="{699569A0-2967-635E-76EE-26A9647AD800}"/>
              </a:ext>
            </a:extLst>
          </p:cNvPr>
          <p:cNvSpPr txBox="1"/>
          <p:nvPr/>
        </p:nvSpPr>
        <p:spPr>
          <a:xfrm>
            <a:off x="7936287" y="6373201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5</a:t>
            </a:r>
            <a:r>
              <a:rPr lang="sl-SI" dirty="0">
                <a:solidFill>
                  <a:srgbClr val="FF0000"/>
                </a:solidFill>
              </a:rPr>
              <a:t>♦</a:t>
            </a:r>
            <a:endParaRPr lang="sl-SI" dirty="0"/>
          </a:p>
        </p:txBody>
      </p:sp>
      <p:sp>
        <p:nvSpPr>
          <p:cNvPr id="60" name="PoljeZBesedilom 59">
            <a:extLst>
              <a:ext uri="{FF2B5EF4-FFF2-40B4-BE49-F238E27FC236}">
                <a16:creationId xmlns:a16="http://schemas.microsoft.com/office/drawing/2014/main" id="{7E83BEC8-FD23-6346-818E-1C4071912F8F}"/>
              </a:ext>
            </a:extLst>
          </p:cNvPr>
          <p:cNvSpPr txBox="1"/>
          <p:nvPr/>
        </p:nvSpPr>
        <p:spPr>
          <a:xfrm>
            <a:off x="8524236" y="6352645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4</a:t>
            </a:r>
            <a:r>
              <a:rPr lang="sl-SI" dirty="0">
                <a:solidFill>
                  <a:srgbClr val="FF0000"/>
                </a:solidFill>
              </a:rPr>
              <a:t>♦</a:t>
            </a:r>
            <a:endParaRPr lang="sl-SI" dirty="0"/>
          </a:p>
        </p:txBody>
      </p:sp>
      <p:sp>
        <p:nvSpPr>
          <p:cNvPr id="61" name="PoljeZBesedilom 60">
            <a:extLst>
              <a:ext uri="{FF2B5EF4-FFF2-40B4-BE49-F238E27FC236}">
                <a16:creationId xmlns:a16="http://schemas.microsoft.com/office/drawing/2014/main" id="{33491AF6-3F6B-75EB-7FB8-A73AB1B67A98}"/>
              </a:ext>
            </a:extLst>
          </p:cNvPr>
          <p:cNvSpPr txBox="1"/>
          <p:nvPr/>
        </p:nvSpPr>
        <p:spPr>
          <a:xfrm>
            <a:off x="9120135" y="6364958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3</a:t>
            </a:r>
            <a:r>
              <a:rPr lang="sl-SI" dirty="0">
                <a:solidFill>
                  <a:srgbClr val="FF0000"/>
                </a:solidFill>
              </a:rPr>
              <a:t>♦</a:t>
            </a:r>
            <a:endParaRPr lang="sl-SI" dirty="0"/>
          </a:p>
        </p:txBody>
      </p:sp>
      <p:sp>
        <p:nvSpPr>
          <p:cNvPr id="62" name="PoljeZBesedilom 61">
            <a:extLst>
              <a:ext uri="{FF2B5EF4-FFF2-40B4-BE49-F238E27FC236}">
                <a16:creationId xmlns:a16="http://schemas.microsoft.com/office/drawing/2014/main" id="{6C622BA7-CC1C-2660-63AD-71EA4FB5C2F5}"/>
              </a:ext>
            </a:extLst>
          </p:cNvPr>
          <p:cNvSpPr txBox="1"/>
          <p:nvPr/>
        </p:nvSpPr>
        <p:spPr>
          <a:xfrm>
            <a:off x="9759335" y="6352646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2</a:t>
            </a:r>
            <a:r>
              <a:rPr lang="sl-SI" dirty="0">
                <a:solidFill>
                  <a:srgbClr val="FF0000"/>
                </a:solidFill>
              </a:rPr>
              <a:t>♦</a:t>
            </a:r>
            <a:endParaRPr lang="sl-SI" dirty="0"/>
          </a:p>
        </p:txBody>
      </p:sp>
      <p:cxnSp>
        <p:nvCxnSpPr>
          <p:cNvPr id="77" name="Raven povezovalnik 76">
            <a:extLst>
              <a:ext uri="{FF2B5EF4-FFF2-40B4-BE49-F238E27FC236}">
                <a16:creationId xmlns:a16="http://schemas.microsoft.com/office/drawing/2014/main" id="{33140070-7BC5-5047-6E61-09CA4E4F0DD1}"/>
              </a:ext>
            </a:extLst>
          </p:cNvPr>
          <p:cNvCxnSpPr>
            <a:cxnSpLocks/>
          </p:cNvCxnSpPr>
          <p:nvPr/>
        </p:nvCxnSpPr>
        <p:spPr>
          <a:xfrm>
            <a:off x="0" y="3436954"/>
            <a:ext cx="12192000" cy="0"/>
          </a:xfrm>
          <a:prstGeom prst="line">
            <a:avLst/>
          </a:prstGeom>
          <a:ln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Raven povezovalnik 79">
            <a:extLst>
              <a:ext uri="{FF2B5EF4-FFF2-40B4-BE49-F238E27FC236}">
                <a16:creationId xmlns:a16="http://schemas.microsoft.com/office/drawing/2014/main" id="{9B80DA9B-4B47-506F-A6F8-A68F2011B5DC}"/>
              </a:ext>
            </a:extLst>
          </p:cNvPr>
          <p:cNvCxnSpPr>
            <a:cxnSpLocks/>
          </p:cNvCxnSpPr>
          <p:nvPr/>
        </p:nvCxnSpPr>
        <p:spPr>
          <a:xfrm>
            <a:off x="6096000" y="0"/>
            <a:ext cx="0" cy="6858000"/>
          </a:xfrm>
          <a:prstGeom prst="line">
            <a:avLst/>
          </a:prstGeom>
          <a:ln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" name="Slika 2">
            <a:extLst>
              <a:ext uri="{FF2B5EF4-FFF2-40B4-BE49-F238E27FC236}">
                <a16:creationId xmlns:a16="http://schemas.microsoft.com/office/drawing/2014/main" id="{6B48B695-11B6-CECA-0D7C-02CBA070AC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2299" y="6017766"/>
            <a:ext cx="5563376" cy="266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0377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jeZBesedilom 4">
            <a:extLst>
              <a:ext uri="{FF2B5EF4-FFF2-40B4-BE49-F238E27FC236}">
                <a16:creationId xmlns:a16="http://schemas.microsoft.com/office/drawing/2014/main" id="{88986562-D5D5-5205-753D-D940E26D1358}"/>
              </a:ext>
            </a:extLst>
          </p:cNvPr>
          <p:cNvSpPr txBox="1"/>
          <p:nvPr/>
        </p:nvSpPr>
        <p:spPr>
          <a:xfrm>
            <a:off x="5291585" y="5716873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K♠</a:t>
            </a:r>
          </a:p>
        </p:txBody>
      </p:sp>
      <p:sp>
        <p:nvSpPr>
          <p:cNvPr id="8" name="PoljeZBesedilom 7">
            <a:extLst>
              <a:ext uri="{FF2B5EF4-FFF2-40B4-BE49-F238E27FC236}">
                <a16:creationId xmlns:a16="http://schemas.microsoft.com/office/drawing/2014/main" id="{51A04E91-C956-7B7B-A2EF-63B04AF46FB3}"/>
              </a:ext>
            </a:extLst>
          </p:cNvPr>
          <p:cNvSpPr txBox="1"/>
          <p:nvPr/>
        </p:nvSpPr>
        <p:spPr>
          <a:xfrm>
            <a:off x="5045094" y="602628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T♠</a:t>
            </a:r>
          </a:p>
        </p:txBody>
      </p:sp>
      <p:sp>
        <p:nvSpPr>
          <p:cNvPr id="9" name="PoljeZBesedilom 8">
            <a:extLst>
              <a:ext uri="{FF2B5EF4-FFF2-40B4-BE49-F238E27FC236}">
                <a16:creationId xmlns:a16="http://schemas.microsoft.com/office/drawing/2014/main" id="{47D0CF97-827B-80F6-6B8B-7FAF313B7B69}"/>
              </a:ext>
            </a:extLst>
          </p:cNvPr>
          <p:cNvSpPr txBox="1"/>
          <p:nvPr/>
        </p:nvSpPr>
        <p:spPr>
          <a:xfrm>
            <a:off x="5382261" y="609989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9♠</a:t>
            </a:r>
          </a:p>
        </p:txBody>
      </p:sp>
      <p:sp>
        <p:nvSpPr>
          <p:cNvPr id="10" name="PoljeZBesedilom 9">
            <a:extLst>
              <a:ext uri="{FF2B5EF4-FFF2-40B4-BE49-F238E27FC236}">
                <a16:creationId xmlns:a16="http://schemas.microsoft.com/office/drawing/2014/main" id="{171E9277-923A-AB57-C05D-751F106C5229}"/>
              </a:ext>
            </a:extLst>
          </p:cNvPr>
          <p:cNvSpPr txBox="1"/>
          <p:nvPr/>
        </p:nvSpPr>
        <p:spPr>
          <a:xfrm>
            <a:off x="5849509" y="637570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8♠</a:t>
            </a:r>
          </a:p>
        </p:txBody>
      </p:sp>
      <p:sp>
        <p:nvSpPr>
          <p:cNvPr id="11" name="PoljeZBesedilom 10">
            <a:extLst>
              <a:ext uri="{FF2B5EF4-FFF2-40B4-BE49-F238E27FC236}">
                <a16:creationId xmlns:a16="http://schemas.microsoft.com/office/drawing/2014/main" id="{A8C151FF-4223-C90F-0383-F29E65306352}"/>
              </a:ext>
            </a:extLst>
          </p:cNvPr>
          <p:cNvSpPr txBox="1"/>
          <p:nvPr/>
        </p:nvSpPr>
        <p:spPr>
          <a:xfrm>
            <a:off x="5610965" y="5701041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7♠</a:t>
            </a:r>
          </a:p>
        </p:txBody>
      </p:sp>
      <p:sp>
        <p:nvSpPr>
          <p:cNvPr id="24" name="PoljeZBesedilom 23">
            <a:extLst>
              <a:ext uri="{FF2B5EF4-FFF2-40B4-BE49-F238E27FC236}">
                <a16:creationId xmlns:a16="http://schemas.microsoft.com/office/drawing/2014/main" id="{6509C2D5-849C-187E-9004-2276166AABD8}"/>
              </a:ext>
            </a:extLst>
          </p:cNvPr>
          <p:cNvSpPr txBox="1"/>
          <p:nvPr/>
        </p:nvSpPr>
        <p:spPr>
          <a:xfrm>
            <a:off x="162789" y="330204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A</a:t>
            </a:r>
            <a:r>
              <a:rPr lang="sl-SI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25" name="PoljeZBesedilom 24">
            <a:extLst>
              <a:ext uri="{FF2B5EF4-FFF2-40B4-BE49-F238E27FC236}">
                <a16:creationId xmlns:a16="http://schemas.microsoft.com/office/drawing/2014/main" id="{21C3C7FC-BCF8-330C-9475-0448A2E9203C}"/>
              </a:ext>
            </a:extLst>
          </p:cNvPr>
          <p:cNvSpPr txBox="1"/>
          <p:nvPr/>
        </p:nvSpPr>
        <p:spPr>
          <a:xfrm>
            <a:off x="151262" y="786230"/>
            <a:ext cx="5066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K</a:t>
            </a:r>
            <a:r>
              <a:rPr lang="sl-SI" dirty="0">
                <a:solidFill>
                  <a:srgbClr val="FF0000"/>
                </a:solidFill>
              </a:rPr>
              <a:t>♥</a:t>
            </a:r>
            <a:endParaRPr lang="sl-SI" dirty="0"/>
          </a:p>
        </p:txBody>
      </p:sp>
      <p:sp>
        <p:nvSpPr>
          <p:cNvPr id="26" name="PoljeZBesedilom 25">
            <a:extLst>
              <a:ext uri="{FF2B5EF4-FFF2-40B4-BE49-F238E27FC236}">
                <a16:creationId xmlns:a16="http://schemas.microsoft.com/office/drawing/2014/main" id="{D97313B1-A7EC-806C-8194-D1BA45C6550D}"/>
              </a:ext>
            </a:extLst>
          </p:cNvPr>
          <p:cNvSpPr txBox="1"/>
          <p:nvPr/>
        </p:nvSpPr>
        <p:spPr>
          <a:xfrm>
            <a:off x="135332" y="1231346"/>
            <a:ext cx="5512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Q</a:t>
            </a:r>
            <a:r>
              <a:rPr lang="sl-SI" dirty="0">
                <a:solidFill>
                  <a:srgbClr val="FF0000"/>
                </a:solidFill>
              </a:rPr>
              <a:t>♥</a:t>
            </a:r>
            <a:endParaRPr lang="sl-SI" dirty="0"/>
          </a:p>
        </p:txBody>
      </p:sp>
      <p:sp>
        <p:nvSpPr>
          <p:cNvPr id="27" name="PoljeZBesedilom 26">
            <a:extLst>
              <a:ext uri="{FF2B5EF4-FFF2-40B4-BE49-F238E27FC236}">
                <a16:creationId xmlns:a16="http://schemas.microsoft.com/office/drawing/2014/main" id="{A5E56EBF-F293-BFEC-DE79-B751672A9C73}"/>
              </a:ext>
            </a:extLst>
          </p:cNvPr>
          <p:cNvSpPr txBox="1"/>
          <p:nvPr/>
        </p:nvSpPr>
        <p:spPr>
          <a:xfrm>
            <a:off x="153883" y="1745112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J</a:t>
            </a:r>
            <a:r>
              <a:rPr lang="sl-SI" dirty="0">
                <a:solidFill>
                  <a:srgbClr val="FF0000"/>
                </a:solidFill>
              </a:rPr>
              <a:t>♥</a:t>
            </a:r>
            <a:endParaRPr lang="sl-SI" dirty="0"/>
          </a:p>
        </p:txBody>
      </p:sp>
      <p:sp>
        <p:nvSpPr>
          <p:cNvPr id="28" name="PoljeZBesedilom 27">
            <a:extLst>
              <a:ext uri="{FF2B5EF4-FFF2-40B4-BE49-F238E27FC236}">
                <a16:creationId xmlns:a16="http://schemas.microsoft.com/office/drawing/2014/main" id="{58F0BAD2-7585-18A7-7B9A-4760F461DAF0}"/>
              </a:ext>
            </a:extLst>
          </p:cNvPr>
          <p:cNvSpPr txBox="1"/>
          <p:nvPr/>
        </p:nvSpPr>
        <p:spPr>
          <a:xfrm>
            <a:off x="151262" y="2234966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T</a:t>
            </a:r>
            <a:r>
              <a:rPr lang="sl-SI" dirty="0">
                <a:solidFill>
                  <a:srgbClr val="FF0000"/>
                </a:solidFill>
              </a:rPr>
              <a:t>♥</a:t>
            </a:r>
            <a:endParaRPr lang="sl-SI" dirty="0"/>
          </a:p>
        </p:txBody>
      </p:sp>
      <p:sp>
        <p:nvSpPr>
          <p:cNvPr id="29" name="PoljeZBesedilom 28">
            <a:extLst>
              <a:ext uri="{FF2B5EF4-FFF2-40B4-BE49-F238E27FC236}">
                <a16:creationId xmlns:a16="http://schemas.microsoft.com/office/drawing/2014/main" id="{4C2CE41D-CFDF-B7B8-E4EF-62AC2E82F86C}"/>
              </a:ext>
            </a:extLst>
          </p:cNvPr>
          <p:cNvSpPr txBox="1"/>
          <p:nvPr/>
        </p:nvSpPr>
        <p:spPr>
          <a:xfrm>
            <a:off x="143309" y="2715383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9</a:t>
            </a:r>
            <a:r>
              <a:rPr lang="sl-SI" dirty="0">
                <a:solidFill>
                  <a:srgbClr val="FF0000"/>
                </a:solidFill>
              </a:rPr>
              <a:t>♥</a:t>
            </a:r>
            <a:endParaRPr lang="sl-SI" dirty="0"/>
          </a:p>
        </p:txBody>
      </p:sp>
      <p:sp>
        <p:nvSpPr>
          <p:cNvPr id="30" name="PoljeZBesedilom 29">
            <a:extLst>
              <a:ext uri="{FF2B5EF4-FFF2-40B4-BE49-F238E27FC236}">
                <a16:creationId xmlns:a16="http://schemas.microsoft.com/office/drawing/2014/main" id="{14CDF331-90F3-FB40-5F2A-C58770090CBF}"/>
              </a:ext>
            </a:extLst>
          </p:cNvPr>
          <p:cNvSpPr txBox="1"/>
          <p:nvPr/>
        </p:nvSpPr>
        <p:spPr>
          <a:xfrm>
            <a:off x="151955" y="3190504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8</a:t>
            </a:r>
            <a:r>
              <a:rPr lang="sl-SI" dirty="0">
                <a:solidFill>
                  <a:srgbClr val="FF0000"/>
                </a:solidFill>
              </a:rPr>
              <a:t>♥</a:t>
            </a:r>
            <a:endParaRPr lang="sl-SI" dirty="0"/>
          </a:p>
        </p:txBody>
      </p:sp>
      <p:sp>
        <p:nvSpPr>
          <p:cNvPr id="31" name="PoljeZBesedilom 30">
            <a:extLst>
              <a:ext uri="{FF2B5EF4-FFF2-40B4-BE49-F238E27FC236}">
                <a16:creationId xmlns:a16="http://schemas.microsoft.com/office/drawing/2014/main" id="{E66F8B12-72D9-EB18-16B6-1403FEA05527}"/>
              </a:ext>
            </a:extLst>
          </p:cNvPr>
          <p:cNvSpPr txBox="1"/>
          <p:nvPr/>
        </p:nvSpPr>
        <p:spPr>
          <a:xfrm>
            <a:off x="143122" y="3666550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7</a:t>
            </a:r>
            <a:r>
              <a:rPr lang="sl-SI" dirty="0">
                <a:solidFill>
                  <a:srgbClr val="FF0000"/>
                </a:solidFill>
              </a:rPr>
              <a:t>♥</a:t>
            </a:r>
            <a:endParaRPr lang="sl-SI" dirty="0"/>
          </a:p>
        </p:txBody>
      </p:sp>
      <p:sp>
        <p:nvSpPr>
          <p:cNvPr id="32" name="PoljeZBesedilom 31">
            <a:extLst>
              <a:ext uri="{FF2B5EF4-FFF2-40B4-BE49-F238E27FC236}">
                <a16:creationId xmlns:a16="http://schemas.microsoft.com/office/drawing/2014/main" id="{5A77522D-66E2-0537-E0E7-2F8142FC35F9}"/>
              </a:ext>
            </a:extLst>
          </p:cNvPr>
          <p:cNvSpPr txBox="1"/>
          <p:nvPr/>
        </p:nvSpPr>
        <p:spPr>
          <a:xfrm>
            <a:off x="143294" y="4170334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6</a:t>
            </a:r>
            <a:r>
              <a:rPr lang="sl-SI" dirty="0">
                <a:solidFill>
                  <a:srgbClr val="FF0000"/>
                </a:solidFill>
              </a:rPr>
              <a:t>♥</a:t>
            </a:r>
            <a:endParaRPr lang="sl-SI" dirty="0"/>
          </a:p>
        </p:txBody>
      </p:sp>
      <p:sp>
        <p:nvSpPr>
          <p:cNvPr id="33" name="PoljeZBesedilom 32">
            <a:extLst>
              <a:ext uri="{FF2B5EF4-FFF2-40B4-BE49-F238E27FC236}">
                <a16:creationId xmlns:a16="http://schemas.microsoft.com/office/drawing/2014/main" id="{F522A9DD-94FD-2074-30C9-D0AB2433D179}"/>
              </a:ext>
            </a:extLst>
          </p:cNvPr>
          <p:cNvSpPr txBox="1"/>
          <p:nvPr/>
        </p:nvSpPr>
        <p:spPr>
          <a:xfrm>
            <a:off x="154043" y="4644786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5</a:t>
            </a:r>
            <a:r>
              <a:rPr lang="sl-SI" dirty="0">
                <a:solidFill>
                  <a:srgbClr val="FF0000"/>
                </a:solidFill>
              </a:rPr>
              <a:t>♥</a:t>
            </a:r>
            <a:endParaRPr lang="sl-SI" dirty="0"/>
          </a:p>
        </p:txBody>
      </p:sp>
      <p:sp>
        <p:nvSpPr>
          <p:cNvPr id="34" name="PoljeZBesedilom 33">
            <a:extLst>
              <a:ext uri="{FF2B5EF4-FFF2-40B4-BE49-F238E27FC236}">
                <a16:creationId xmlns:a16="http://schemas.microsoft.com/office/drawing/2014/main" id="{261DC124-6F75-047E-4F0F-CBD633B4FBBE}"/>
              </a:ext>
            </a:extLst>
          </p:cNvPr>
          <p:cNvSpPr txBox="1"/>
          <p:nvPr/>
        </p:nvSpPr>
        <p:spPr>
          <a:xfrm>
            <a:off x="174927" y="5104177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4</a:t>
            </a:r>
            <a:r>
              <a:rPr lang="sl-SI" dirty="0">
                <a:solidFill>
                  <a:srgbClr val="FF0000"/>
                </a:solidFill>
              </a:rPr>
              <a:t>♥</a:t>
            </a:r>
            <a:endParaRPr lang="sl-SI" dirty="0"/>
          </a:p>
        </p:txBody>
      </p:sp>
      <p:sp>
        <p:nvSpPr>
          <p:cNvPr id="35" name="PoljeZBesedilom 34">
            <a:extLst>
              <a:ext uri="{FF2B5EF4-FFF2-40B4-BE49-F238E27FC236}">
                <a16:creationId xmlns:a16="http://schemas.microsoft.com/office/drawing/2014/main" id="{C8A48997-B01F-051C-5EE9-8ABDEDA26788}"/>
              </a:ext>
            </a:extLst>
          </p:cNvPr>
          <p:cNvSpPr txBox="1"/>
          <p:nvPr/>
        </p:nvSpPr>
        <p:spPr>
          <a:xfrm>
            <a:off x="151235" y="5615726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3</a:t>
            </a:r>
            <a:r>
              <a:rPr lang="sl-SI" dirty="0">
                <a:solidFill>
                  <a:srgbClr val="FF0000"/>
                </a:solidFill>
              </a:rPr>
              <a:t>♥</a:t>
            </a:r>
            <a:endParaRPr lang="sl-SI" dirty="0"/>
          </a:p>
        </p:txBody>
      </p:sp>
      <p:sp>
        <p:nvSpPr>
          <p:cNvPr id="36" name="PoljeZBesedilom 35">
            <a:extLst>
              <a:ext uri="{FF2B5EF4-FFF2-40B4-BE49-F238E27FC236}">
                <a16:creationId xmlns:a16="http://schemas.microsoft.com/office/drawing/2014/main" id="{B18F56C5-4D0B-28E7-0C89-B19470F40F2D}"/>
              </a:ext>
            </a:extLst>
          </p:cNvPr>
          <p:cNvSpPr txBox="1"/>
          <p:nvPr/>
        </p:nvSpPr>
        <p:spPr>
          <a:xfrm>
            <a:off x="159023" y="6123250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2</a:t>
            </a:r>
            <a:r>
              <a:rPr lang="sl-SI" dirty="0">
                <a:solidFill>
                  <a:srgbClr val="FF0000"/>
                </a:solidFill>
              </a:rPr>
              <a:t>♥</a:t>
            </a:r>
            <a:endParaRPr lang="sl-SI" dirty="0"/>
          </a:p>
        </p:txBody>
      </p:sp>
      <p:sp>
        <p:nvSpPr>
          <p:cNvPr id="37" name="PoljeZBesedilom 36">
            <a:extLst>
              <a:ext uri="{FF2B5EF4-FFF2-40B4-BE49-F238E27FC236}">
                <a16:creationId xmlns:a16="http://schemas.microsoft.com/office/drawing/2014/main" id="{33DF81CD-C468-441B-791A-EF9B41EDA273}"/>
              </a:ext>
            </a:extLst>
          </p:cNvPr>
          <p:cNvSpPr txBox="1"/>
          <p:nvPr/>
        </p:nvSpPr>
        <p:spPr>
          <a:xfrm>
            <a:off x="11587695" y="356637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A♣</a:t>
            </a:r>
          </a:p>
        </p:txBody>
      </p:sp>
      <p:sp>
        <p:nvSpPr>
          <p:cNvPr id="38" name="PoljeZBesedilom 37">
            <a:extLst>
              <a:ext uri="{FF2B5EF4-FFF2-40B4-BE49-F238E27FC236}">
                <a16:creationId xmlns:a16="http://schemas.microsoft.com/office/drawing/2014/main" id="{2CCDACFF-E0F3-49DF-EC9E-C00339D56AFA}"/>
              </a:ext>
            </a:extLst>
          </p:cNvPr>
          <p:cNvSpPr txBox="1"/>
          <p:nvPr/>
        </p:nvSpPr>
        <p:spPr>
          <a:xfrm>
            <a:off x="11580150" y="786230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K♣</a:t>
            </a:r>
          </a:p>
        </p:txBody>
      </p:sp>
      <p:sp>
        <p:nvSpPr>
          <p:cNvPr id="39" name="PoljeZBesedilom 38">
            <a:extLst>
              <a:ext uri="{FF2B5EF4-FFF2-40B4-BE49-F238E27FC236}">
                <a16:creationId xmlns:a16="http://schemas.microsoft.com/office/drawing/2014/main" id="{DE49F068-9E1B-2F4A-5C4C-053E03DB49F8}"/>
              </a:ext>
            </a:extLst>
          </p:cNvPr>
          <p:cNvSpPr txBox="1"/>
          <p:nvPr/>
        </p:nvSpPr>
        <p:spPr>
          <a:xfrm>
            <a:off x="11550994" y="1255258"/>
            <a:ext cx="5512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Q♣</a:t>
            </a:r>
          </a:p>
        </p:txBody>
      </p:sp>
      <p:sp>
        <p:nvSpPr>
          <p:cNvPr id="40" name="PoljeZBesedilom 39">
            <a:extLst>
              <a:ext uri="{FF2B5EF4-FFF2-40B4-BE49-F238E27FC236}">
                <a16:creationId xmlns:a16="http://schemas.microsoft.com/office/drawing/2014/main" id="{F580EC04-367C-D599-3618-A5B805B18A8D}"/>
              </a:ext>
            </a:extLst>
          </p:cNvPr>
          <p:cNvSpPr txBox="1"/>
          <p:nvPr/>
        </p:nvSpPr>
        <p:spPr>
          <a:xfrm>
            <a:off x="11640476" y="1758363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J♣</a:t>
            </a:r>
          </a:p>
        </p:txBody>
      </p:sp>
      <p:sp>
        <p:nvSpPr>
          <p:cNvPr id="41" name="PoljeZBesedilom 40">
            <a:extLst>
              <a:ext uri="{FF2B5EF4-FFF2-40B4-BE49-F238E27FC236}">
                <a16:creationId xmlns:a16="http://schemas.microsoft.com/office/drawing/2014/main" id="{9511B793-6D1B-CCBB-8833-4CE8F6291841}"/>
              </a:ext>
            </a:extLst>
          </p:cNvPr>
          <p:cNvSpPr txBox="1"/>
          <p:nvPr/>
        </p:nvSpPr>
        <p:spPr>
          <a:xfrm>
            <a:off x="11611178" y="2193579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T♣</a:t>
            </a:r>
          </a:p>
        </p:txBody>
      </p:sp>
      <p:sp>
        <p:nvSpPr>
          <p:cNvPr id="42" name="PoljeZBesedilom 41">
            <a:extLst>
              <a:ext uri="{FF2B5EF4-FFF2-40B4-BE49-F238E27FC236}">
                <a16:creationId xmlns:a16="http://schemas.microsoft.com/office/drawing/2014/main" id="{75062794-166B-EED7-5CC4-A019A3C072A9}"/>
              </a:ext>
            </a:extLst>
          </p:cNvPr>
          <p:cNvSpPr txBox="1"/>
          <p:nvPr/>
        </p:nvSpPr>
        <p:spPr>
          <a:xfrm>
            <a:off x="11598481" y="2709418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9♣</a:t>
            </a:r>
          </a:p>
        </p:txBody>
      </p:sp>
      <p:sp>
        <p:nvSpPr>
          <p:cNvPr id="43" name="PoljeZBesedilom 42">
            <a:extLst>
              <a:ext uri="{FF2B5EF4-FFF2-40B4-BE49-F238E27FC236}">
                <a16:creationId xmlns:a16="http://schemas.microsoft.com/office/drawing/2014/main" id="{52C6E682-CD1A-A738-BF15-AFCCC5909C6D}"/>
              </a:ext>
            </a:extLst>
          </p:cNvPr>
          <p:cNvSpPr txBox="1"/>
          <p:nvPr/>
        </p:nvSpPr>
        <p:spPr>
          <a:xfrm>
            <a:off x="11604565" y="3178413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8♣</a:t>
            </a:r>
          </a:p>
        </p:txBody>
      </p:sp>
      <p:sp>
        <p:nvSpPr>
          <p:cNvPr id="44" name="PoljeZBesedilom 43">
            <a:extLst>
              <a:ext uri="{FF2B5EF4-FFF2-40B4-BE49-F238E27FC236}">
                <a16:creationId xmlns:a16="http://schemas.microsoft.com/office/drawing/2014/main" id="{048A51CC-4948-909D-DD6E-7AFC7AA50EC8}"/>
              </a:ext>
            </a:extLst>
          </p:cNvPr>
          <p:cNvSpPr txBox="1"/>
          <p:nvPr/>
        </p:nvSpPr>
        <p:spPr>
          <a:xfrm>
            <a:off x="11609559" y="3644870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7♣</a:t>
            </a:r>
          </a:p>
        </p:txBody>
      </p:sp>
      <p:sp>
        <p:nvSpPr>
          <p:cNvPr id="45" name="PoljeZBesedilom 44">
            <a:extLst>
              <a:ext uri="{FF2B5EF4-FFF2-40B4-BE49-F238E27FC236}">
                <a16:creationId xmlns:a16="http://schemas.microsoft.com/office/drawing/2014/main" id="{14DC6603-C183-3C42-E6D3-EDE3204715D0}"/>
              </a:ext>
            </a:extLst>
          </p:cNvPr>
          <p:cNvSpPr txBox="1"/>
          <p:nvPr/>
        </p:nvSpPr>
        <p:spPr>
          <a:xfrm>
            <a:off x="11604564" y="4164092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6♣</a:t>
            </a:r>
          </a:p>
        </p:txBody>
      </p:sp>
      <p:sp>
        <p:nvSpPr>
          <p:cNvPr id="46" name="PoljeZBesedilom 45">
            <a:extLst>
              <a:ext uri="{FF2B5EF4-FFF2-40B4-BE49-F238E27FC236}">
                <a16:creationId xmlns:a16="http://schemas.microsoft.com/office/drawing/2014/main" id="{CF6D0511-CCE5-C41D-3B1B-B97F1ED4DA10}"/>
              </a:ext>
            </a:extLst>
          </p:cNvPr>
          <p:cNvSpPr txBox="1"/>
          <p:nvPr/>
        </p:nvSpPr>
        <p:spPr>
          <a:xfrm>
            <a:off x="11589682" y="4642365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5♣</a:t>
            </a:r>
          </a:p>
        </p:txBody>
      </p:sp>
      <p:sp>
        <p:nvSpPr>
          <p:cNvPr id="47" name="PoljeZBesedilom 46">
            <a:extLst>
              <a:ext uri="{FF2B5EF4-FFF2-40B4-BE49-F238E27FC236}">
                <a16:creationId xmlns:a16="http://schemas.microsoft.com/office/drawing/2014/main" id="{2F433095-A0EB-BCA7-ECBD-481B4DE5882A}"/>
              </a:ext>
            </a:extLst>
          </p:cNvPr>
          <p:cNvSpPr txBox="1"/>
          <p:nvPr/>
        </p:nvSpPr>
        <p:spPr>
          <a:xfrm>
            <a:off x="11613536" y="5065642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4♣</a:t>
            </a:r>
          </a:p>
        </p:txBody>
      </p:sp>
      <p:sp>
        <p:nvSpPr>
          <p:cNvPr id="48" name="PoljeZBesedilom 47">
            <a:extLst>
              <a:ext uri="{FF2B5EF4-FFF2-40B4-BE49-F238E27FC236}">
                <a16:creationId xmlns:a16="http://schemas.microsoft.com/office/drawing/2014/main" id="{1BCAE249-B26F-0DA1-F453-4C2702C38994}"/>
              </a:ext>
            </a:extLst>
          </p:cNvPr>
          <p:cNvSpPr txBox="1"/>
          <p:nvPr/>
        </p:nvSpPr>
        <p:spPr>
          <a:xfrm>
            <a:off x="11617011" y="5599263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3♣</a:t>
            </a:r>
          </a:p>
        </p:txBody>
      </p:sp>
      <p:sp>
        <p:nvSpPr>
          <p:cNvPr id="49" name="PoljeZBesedilom 48">
            <a:extLst>
              <a:ext uri="{FF2B5EF4-FFF2-40B4-BE49-F238E27FC236}">
                <a16:creationId xmlns:a16="http://schemas.microsoft.com/office/drawing/2014/main" id="{69A6974D-16B6-8371-0064-A58C8870AF0F}"/>
              </a:ext>
            </a:extLst>
          </p:cNvPr>
          <p:cNvSpPr txBox="1"/>
          <p:nvPr/>
        </p:nvSpPr>
        <p:spPr>
          <a:xfrm>
            <a:off x="11617512" y="6101570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2♣</a:t>
            </a:r>
          </a:p>
        </p:txBody>
      </p:sp>
      <p:sp>
        <p:nvSpPr>
          <p:cNvPr id="50" name="PoljeZBesedilom 49">
            <a:extLst>
              <a:ext uri="{FF2B5EF4-FFF2-40B4-BE49-F238E27FC236}">
                <a16:creationId xmlns:a16="http://schemas.microsoft.com/office/drawing/2014/main" id="{7ECB53E6-8E4D-F167-39D4-3548970F371C}"/>
              </a:ext>
            </a:extLst>
          </p:cNvPr>
          <p:cNvSpPr txBox="1"/>
          <p:nvPr/>
        </p:nvSpPr>
        <p:spPr>
          <a:xfrm>
            <a:off x="2260820" y="6353031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A</a:t>
            </a:r>
            <a:r>
              <a:rPr lang="sl-SI" dirty="0">
                <a:solidFill>
                  <a:srgbClr val="FF0000"/>
                </a:solidFill>
              </a:rPr>
              <a:t>♦</a:t>
            </a:r>
          </a:p>
        </p:txBody>
      </p:sp>
      <p:sp>
        <p:nvSpPr>
          <p:cNvPr id="51" name="PoljeZBesedilom 50">
            <a:extLst>
              <a:ext uri="{FF2B5EF4-FFF2-40B4-BE49-F238E27FC236}">
                <a16:creationId xmlns:a16="http://schemas.microsoft.com/office/drawing/2014/main" id="{B72C101A-D778-596E-0980-CA503D4EE6BB}"/>
              </a:ext>
            </a:extLst>
          </p:cNvPr>
          <p:cNvSpPr txBox="1"/>
          <p:nvPr/>
        </p:nvSpPr>
        <p:spPr>
          <a:xfrm>
            <a:off x="2886322" y="6345080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K</a:t>
            </a:r>
            <a:r>
              <a:rPr lang="sl-SI" dirty="0">
                <a:solidFill>
                  <a:srgbClr val="FF0000"/>
                </a:solidFill>
              </a:rPr>
              <a:t>♦</a:t>
            </a:r>
            <a:endParaRPr lang="sl-SI" dirty="0"/>
          </a:p>
        </p:txBody>
      </p:sp>
      <p:sp>
        <p:nvSpPr>
          <p:cNvPr id="52" name="PoljeZBesedilom 51">
            <a:extLst>
              <a:ext uri="{FF2B5EF4-FFF2-40B4-BE49-F238E27FC236}">
                <a16:creationId xmlns:a16="http://schemas.microsoft.com/office/drawing/2014/main" id="{60F9FA8F-CEFA-ADB2-A704-FF0DB10BBBB5}"/>
              </a:ext>
            </a:extLst>
          </p:cNvPr>
          <p:cNvSpPr txBox="1"/>
          <p:nvPr/>
        </p:nvSpPr>
        <p:spPr>
          <a:xfrm>
            <a:off x="3480020" y="6327853"/>
            <a:ext cx="5512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Q</a:t>
            </a:r>
            <a:r>
              <a:rPr lang="sl-SI" dirty="0">
                <a:solidFill>
                  <a:srgbClr val="FF0000"/>
                </a:solidFill>
              </a:rPr>
              <a:t>♦</a:t>
            </a:r>
            <a:endParaRPr lang="sl-SI" dirty="0"/>
          </a:p>
        </p:txBody>
      </p:sp>
      <p:sp>
        <p:nvSpPr>
          <p:cNvPr id="53" name="PoljeZBesedilom 52">
            <a:extLst>
              <a:ext uri="{FF2B5EF4-FFF2-40B4-BE49-F238E27FC236}">
                <a16:creationId xmlns:a16="http://schemas.microsoft.com/office/drawing/2014/main" id="{C3AB6FB6-42E0-077F-0C36-33BF9EDC1CB4}"/>
              </a:ext>
            </a:extLst>
          </p:cNvPr>
          <p:cNvSpPr txBox="1"/>
          <p:nvPr/>
        </p:nvSpPr>
        <p:spPr>
          <a:xfrm>
            <a:off x="4129381" y="6346376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J</a:t>
            </a:r>
            <a:r>
              <a:rPr lang="sl-SI" dirty="0">
                <a:solidFill>
                  <a:srgbClr val="FF0000"/>
                </a:solidFill>
              </a:rPr>
              <a:t>♦</a:t>
            </a:r>
            <a:endParaRPr lang="sl-SI" dirty="0"/>
          </a:p>
        </p:txBody>
      </p:sp>
      <p:sp>
        <p:nvSpPr>
          <p:cNvPr id="54" name="PoljeZBesedilom 53">
            <a:extLst>
              <a:ext uri="{FF2B5EF4-FFF2-40B4-BE49-F238E27FC236}">
                <a16:creationId xmlns:a16="http://schemas.microsoft.com/office/drawing/2014/main" id="{46D38B31-59E6-3D56-787F-CF777564500C}"/>
              </a:ext>
            </a:extLst>
          </p:cNvPr>
          <p:cNvSpPr txBox="1"/>
          <p:nvPr/>
        </p:nvSpPr>
        <p:spPr>
          <a:xfrm>
            <a:off x="4703197" y="6361515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T</a:t>
            </a:r>
            <a:r>
              <a:rPr lang="sl-SI" dirty="0">
                <a:solidFill>
                  <a:srgbClr val="FF0000"/>
                </a:solidFill>
              </a:rPr>
              <a:t>♦</a:t>
            </a:r>
            <a:endParaRPr lang="sl-SI" dirty="0"/>
          </a:p>
        </p:txBody>
      </p:sp>
      <p:sp>
        <p:nvSpPr>
          <p:cNvPr id="55" name="PoljeZBesedilom 54">
            <a:extLst>
              <a:ext uri="{FF2B5EF4-FFF2-40B4-BE49-F238E27FC236}">
                <a16:creationId xmlns:a16="http://schemas.microsoft.com/office/drawing/2014/main" id="{3ABCAFC9-8FD7-B363-BC0F-3C3FB841AB11}"/>
              </a:ext>
            </a:extLst>
          </p:cNvPr>
          <p:cNvSpPr txBox="1"/>
          <p:nvPr/>
        </p:nvSpPr>
        <p:spPr>
          <a:xfrm>
            <a:off x="5364475" y="6367795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9</a:t>
            </a:r>
            <a:r>
              <a:rPr lang="sl-SI" dirty="0">
                <a:solidFill>
                  <a:srgbClr val="FF0000"/>
                </a:solidFill>
              </a:rPr>
              <a:t>♦</a:t>
            </a:r>
            <a:endParaRPr lang="sl-SI" dirty="0"/>
          </a:p>
        </p:txBody>
      </p:sp>
      <p:sp>
        <p:nvSpPr>
          <p:cNvPr id="56" name="PoljeZBesedilom 55">
            <a:extLst>
              <a:ext uri="{FF2B5EF4-FFF2-40B4-BE49-F238E27FC236}">
                <a16:creationId xmlns:a16="http://schemas.microsoft.com/office/drawing/2014/main" id="{4AF07D69-CDB0-6211-656A-E9D280FEFDC8}"/>
              </a:ext>
            </a:extLst>
          </p:cNvPr>
          <p:cNvSpPr txBox="1"/>
          <p:nvPr/>
        </p:nvSpPr>
        <p:spPr>
          <a:xfrm>
            <a:off x="6033716" y="6367608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8</a:t>
            </a:r>
            <a:r>
              <a:rPr lang="sl-SI" dirty="0">
                <a:solidFill>
                  <a:srgbClr val="FF0000"/>
                </a:solidFill>
              </a:rPr>
              <a:t>♦</a:t>
            </a:r>
            <a:endParaRPr lang="sl-SI" dirty="0"/>
          </a:p>
        </p:txBody>
      </p:sp>
      <p:sp>
        <p:nvSpPr>
          <p:cNvPr id="57" name="PoljeZBesedilom 56">
            <a:extLst>
              <a:ext uri="{FF2B5EF4-FFF2-40B4-BE49-F238E27FC236}">
                <a16:creationId xmlns:a16="http://schemas.microsoft.com/office/drawing/2014/main" id="{F9E1A729-F20D-BB26-8069-C01487722E30}"/>
              </a:ext>
            </a:extLst>
          </p:cNvPr>
          <p:cNvSpPr txBox="1"/>
          <p:nvPr/>
        </p:nvSpPr>
        <p:spPr>
          <a:xfrm>
            <a:off x="6613716" y="6353564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7</a:t>
            </a:r>
            <a:r>
              <a:rPr lang="sl-SI" dirty="0">
                <a:solidFill>
                  <a:srgbClr val="FF0000"/>
                </a:solidFill>
              </a:rPr>
              <a:t>♦</a:t>
            </a:r>
            <a:endParaRPr lang="sl-SI" dirty="0"/>
          </a:p>
        </p:txBody>
      </p:sp>
      <p:sp>
        <p:nvSpPr>
          <p:cNvPr id="58" name="PoljeZBesedilom 57">
            <a:extLst>
              <a:ext uri="{FF2B5EF4-FFF2-40B4-BE49-F238E27FC236}">
                <a16:creationId xmlns:a16="http://schemas.microsoft.com/office/drawing/2014/main" id="{EDFFB193-E972-D543-028E-B9F661DAEF53}"/>
              </a:ext>
            </a:extLst>
          </p:cNvPr>
          <p:cNvSpPr txBox="1"/>
          <p:nvPr/>
        </p:nvSpPr>
        <p:spPr>
          <a:xfrm>
            <a:off x="7251146" y="6350872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6</a:t>
            </a:r>
            <a:r>
              <a:rPr lang="sl-SI" dirty="0">
                <a:solidFill>
                  <a:srgbClr val="FF0000"/>
                </a:solidFill>
              </a:rPr>
              <a:t>♦</a:t>
            </a:r>
            <a:endParaRPr lang="sl-SI" dirty="0"/>
          </a:p>
        </p:txBody>
      </p:sp>
      <p:sp>
        <p:nvSpPr>
          <p:cNvPr id="59" name="PoljeZBesedilom 58">
            <a:extLst>
              <a:ext uri="{FF2B5EF4-FFF2-40B4-BE49-F238E27FC236}">
                <a16:creationId xmlns:a16="http://schemas.microsoft.com/office/drawing/2014/main" id="{699569A0-2967-635E-76EE-26A9647AD800}"/>
              </a:ext>
            </a:extLst>
          </p:cNvPr>
          <p:cNvSpPr txBox="1"/>
          <p:nvPr/>
        </p:nvSpPr>
        <p:spPr>
          <a:xfrm>
            <a:off x="7936287" y="6373201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5</a:t>
            </a:r>
            <a:r>
              <a:rPr lang="sl-SI" dirty="0">
                <a:solidFill>
                  <a:srgbClr val="FF0000"/>
                </a:solidFill>
              </a:rPr>
              <a:t>♦</a:t>
            </a:r>
            <a:endParaRPr lang="sl-SI" dirty="0"/>
          </a:p>
        </p:txBody>
      </p:sp>
      <p:sp>
        <p:nvSpPr>
          <p:cNvPr id="60" name="PoljeZBesedilom 59">
            <a:extLst>
              <a:ext uri="{FF2B5EF4-FFF2-40B4-BE49-F238E27FC236}">
                <a16:creationId xmlns:a16="http://schemas.microsoft.com/office/drawing/2014/main" id="{7E83BEC8-FD23-6346-818E-1C4071912F8F}"/>
              </a:ext>
            </a:extLst>
          </p:cNvPr>
          <p:cNvSpPr txBox="1"/>
          <p:nvPr/>
        </p:nvSpPr>
        <p:spPr>
          <a:xfrm>
            <a:off x="6263063" y="602216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4</a:t>
            </a:r>
            <a:r>
              <a:rPr lang="sl-SI" dirty="0">
                <a:solidFill>
                  <a:srgbClr val="FF0000"/>
                </a:solidFill>
              </a:rPr>
              <a:t>♦</a:t>
            </a:r>
            <a:endParaRPr lang="sl-SI" dirty="0"/>
          </a:p>
        </p:txBody>
      </p:sp>
      <p:sp>
        <p:nvSpPr>
          <p:cNvPr id="61" name="PoljeZBesedilom 60">
            <a:extLst>
              <a:ext uri="{FF2B5EF4-FFF2-40B4-BE49-F238E27FC236}">
                <a16:creationId xmlns:a16="http://schemas.microsoft.com/office/drawing/2014/main" id="{33491AF6-3F6B-75EB-7FB8-A73AB1B67A98}"/>
              </a:ext>
            </a:extLst>
          </p:cNvPr>
          <p:cNvSpPr txBox="1"/>
          <p:nvPr/>
        </p:nvSpPr>
        <p:spPr>
          <a:xfrm>
            <a:off x="6396058" y="5686310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3</a:t>
            </a:r>
            <a:r>
              <a:rPr lang="sl-SI" dirty="0">
                <a:solidFill>
                  <a:srgbClr val="FF0000"/>
                </a:solidFill>
              </a:rPr>
              <a:t>♦</a:t>
            </a:r>
            <a:endParaRPr lang="sl-SI" dirty="0"/>
          </a:p>
        </p:txBody>
      </p:sp>
      <p:sp>
        <p:nvSpPr>
          <p:cNvPr id="62" name="PoljeZBesedilom 61">
            <a:extLst>
              <a:ext uri="{FF2B5EF4-FFF2-40B4-BE49-F238E27FC236}">
                <a16:creationId xmlns:a16="http://schemas.microsoft.com/office/drawing/2014/main" id="{6C622BA7-CC1C-2660-63AD-71EA4FB5C2F5}"/>
              </a:ext>
            </a:extLst>
          </p:cNvPr>
          <p:cNvSpPr txBox="1"/>
          <p:nvPr/>
        </p:nvSpPr>
        <p:spPr>
          <a:xfrm>
            <a:off x="6033715" y="5672875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2</a:t>
            </a:r>
            <a:r>
              <a:rPr lang="sl-SI" dirty="0">
                <a:solidFill>
                  <a:srgbClr val="FF0000"/>
                </a:solidFill>
              </a:rPr>
              <a:t>♦</a:t>
            </a:r>
            <a:endParaRPr lang="sl-SI" dirty="0"/>
          </a:p>
        </p:txBody>
      </p:sp>
      <p:cxnSp>
        <p:nvCxnSpPr>
          <p:cNvPr id="77" name="Raven povezovalnik 76">
            <a:extLst>
              <a:ext uri="{FF2B5EF4-FFF2-40B4-BE49-F238E27FC236}">
                <a16:creationId xmlns:a16="http://schemas.microsoft.com/office/drawing/2014/main" id="{33140070-7BC5-5047-6E61-09CA4E4F0DD1}"/>
              </a:ext>
            </a:extLst>
          </p:cNvPr>
          <p:cNvCxnSpPr>
            <a:cxnSpLocks/>
          </p:cNvCxnSpPr>
          <p:nvPr/>
        </p:nvCxnSpPr>
        <p:spPr>
          <a:xfrm>
            <a:off x="1874849" y="1081384"/>
            <a:ext cx="8787515" cy="0"/>
          </a:xfrm>
          <a:prstGeom prst="line">
            <a:avLst/>
          </a:prstGeom>
          <a:ln w="3175"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" name="Raven povezovalnik 2">
            <a:extLst>
              <a:ext uri="{FF2B5EF4-FFF2-40B4-BE49-F238E27FC236}">
                <a16:creationId xmlns:a16="http://schemas.microsoft.com/office/drawing/2014/main" id="{FA0DB525-7E91-6221-39E1-789681C642DF}"/>
              </a:ext>
            </a:extLst>
          </p:cNvPr>
          <p:cNvCxnSpPr>
            <a:cxnSpLocks/>
          </p:cNvCxnSpPr>
          <p:nvPr/>
        </p:nvCxnSpPr>
        <p:spPr>
          <a:xfrm>
            <a:off x="1866898" y="5718316"/>
            <a:ext cx="8759906" cy="0"/>
          </a:xfrm>
          <a:prstGeom prst="line">
            <a:avLst/>
          </a:prstGeom>
          <a:ln w="3175"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Raven povezovalnik 14">
            <a:extLst>
              <a:ext uri="{FF2B5EF4-FFF2-40B4-BE49-F238E27FC236}">
                <a16:creationId xmlns:a16="http://schemas.microsoft.com/office/drawing/2014/main" id="{F6A9A2CC-7B2E-798F-A92B-2D369AFD088F}"/>
              </a:ext>
            </a:extLst>
          </p:cNvPr>
          <p:cNvCxnSpPr>
            <a:cxnSpLocks/>
          </p:cNvCxnSpPr>
          <p:nvPr/>
        </p:nvCxnSpPr>
        <p:spPr>
          <a:xfrm flipH="1">
            <a:off x="1852551" y="1099928"/>
            <a:ext cx="22298" cy="4618388"/>
          </a:xfrm>
          <a:prstGeom prst="line">
            <a:avLst/>
          </a:prstGeom>
          <a:ln w="3175"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Raven povezovalnik 20">
            <a:extLst>
              <a:ext uri="{FF2B5EF4-FFF2-40B4-BE49-F238E27FC236}">
                <a16:creationId xmlns:a16="http://schemas.microsoft.com/office/drawing/2014/main" id="{66CD8FD6-E12D-03D8-EA60-DD5B7D83ACFC}"/>
              </a:ext>
            </a:extLst>
          </p:cNvPr>
          <p:cNvCxnSpPr>
            <a:cxnSpLocks/>
          </p:cNvCxnSpPr>
          <p:nvPr/>
        </p:nvCxnSpPr>
        <p:spPr>
          <a:xfrm flipH="1">
            <a:off x="10634755" y="1081384"/>
            <a:ext cx="27609" cy="4636932"/>
          </a:xfrm>
          <a:prstGeom prst="line">
            <a:avLst/>
          </a:prstGeom>
          <a:ln w="3175"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0" name="PoljeZBesedilom 69">
            <a:extLst>
              <a:ext uri="{FF2B5EF4-FFF2-40B4-BE49-F238E27FC236}">
                <a16:creationId xmlns:a16="http://schemas.microsoft.com/office/drawing/2014/main" id="{DACB26F0-F40F-0923-9DDF-A88A865C7B87}"/>
              </a:ext>
            </a:extLst>
          </p:cNvPr>
          <p:cNvSpPr txBox="1"/>
          <p:nvPr/>
        </p:nvSpPr>
        <p:spPr>
          <a:xfrm>
            <a:off x="1407640" y="977949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A♠</a:t>
            </a:r>
          </a:p>
        </p:txBody>
      </p:sp>
      <p:sp>
        <p:nvSpPr>
          <p:cNvPr id="71" name="PoljeZBesedilom 70">
            <a:extLst>
              <a:ext uri="{FF2B5EF4-FFF2-40B4-BE49-F238E27FC236}">
                <a16:creationId xmlns:a16="http://schemas.microsoft.com/office/drawing/2014/main" id="{7EC6971C-6E6A-283B-B845-328867E04227}"/>
              </a:ext>
            </a:extLst>
          </p:cNvPr>
          <p:cNvSpPr txBox="1"/>
          <p:nvPr/>
        </p:nvSpPr>
        <p:spPr>
          <a:xfrm>
            <a:off x="1378484" y="1303045"/>
            <a:ext cx="5512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Q♠</a:t>
            </a:r>
          </a:p>
        </p:txBody>
      </p:sp>
      <p:sp>
        <p:nvSpPr>
          <p:cNvPr id="72" name="PoljeZBesedilom 71">
            <a:extLst>
              <a:ext uri="{FF2B5EF4-FFF2-40B4-BE49-F238E27FC236}">
                <a16:creationId xmlns:a16="http://schemas.microsoft.com/office/drawing/2014/main" id="{EE94B022-3BA4-CA8E-BF19-44A069E527E0}"/>
              </a:ext>
            </a:extLst>
          </p:cNvPr>
          <p:cNvSpPr txBox="1"/>
          <p:nvPr/>
        </p:nvSpPr>
        <p:spPr>
          <a:xfrm>
            <a:off x="10599120" y="1046680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J♠</a:t>
            </a:r>
          </a:p>
        </p:txBody>
      </p:sp>
      <p:sp>
        <p:nvSpPr>
          <p:cNvPr id="73" name="PoljeZBesedilom 72">
            <a:extLst>
              <a:ext uri="{FF2B5EF4-FFF2-40B4-BE49-F238E27FC236}">
                <a16:creationId xmlns:a16="http://schemas.microsoft.com/office/drawing/2014/main" id="{F2AE23B2-D159-113F-2B36-1A0A0B2C200E}"/>
              </a:ext>
            </a:extLst>
          </p:cNvPr>
          <p:cNvSpPr txBox="1"/>
          <p:nvPr/>
        </p:nvSpPr>
        <p:spPr>
          <a:xfrm>
            <a:off x="10596654" y="1334781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6♠</a:t>
            </a:r>
          </a:p>
        </p:txBody>
      </p:sp>
      <p:sp>
        <p:nvSpPr>
          <p:cNvPr id="74" name="PoljeZBesedilom 73">
            <a:extLst>
              <a:ext uri="{FF2B5EF4-FFF2-40B4-BE49-F238E27FC236}">
                <a16:creationId xmlns:a16="http://schemas.microsoft.com/office/drawing/2014/main" id="{793C36A3-0AA2-5158-4DCA-C5D0A550591F}"/>
              </a:ext>
            </a:extLst>
          </p:cNvPr>
          <p:cNvSpPr txBox="1"/>
          <p:nvPr/>
        </p:nvSpPr>
        <p:spPr>
          <a:xfrm>
            <a:off x="10615565" y="1589397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5♠</a:t>
            </a:r>
          </a:p>
        </p:txBody>
      </p:sp>
      <p:sp>
        <p:nvSpPr>
          <p:cNvPr id="75" name="PoljeZBesedilom 74">
            <a:extLst>
              <a:ext uri="{FF2B5EF4-FFF2-40B4-BE49-F238E27FC236}">
                <a16:creationId xmlns:a16="http://schemas.microsoft.com/office/drawing/2014/main" id="{159AF9D0-5698-B94D-3C56-EBC2D3214EA5}"/>
              </a:ext>
            </a:extLst>
          </p:cNvPr>
          <p:cNvSpPr txBox="1"/>
          <p:nvPr/>
        </p:nvSpPr>
        <p:spPr>
          <a:xfrm>
            <a:off x="10598946" y="1870558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4♠</a:t>
            </a:r>
          </a:p>
        </p:txBody>
      </p:sp>
      <p:sp>
        <p:nvSpPr>
          <p:cNvPr id="76" name="PoljeZBesedilom 75">
            <a:extLst>
              <a:ext uri="{FF2B5EF4-FFF2-40B4-BE49-F238E27FC236}">
                <a16:creationId xmlns:a16="http://schemas.microsoft.com/office/drawing/2014/main" id="{E6B58E1B-91D9-878F-1931-A67F282A78D5}"/>
              </a:ext>
            </a:extLst>
          </p:cNvPr>
          <p:cNvSpPr txBox="1"/>
          <p:nvPr/>
        </p:nvSpPr>
        <p:spPr>
          <a:xfrm>
            <a:off x="1406172" y="1609743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3♠</a:t>
            </a:r>
          </a:p>
        </p:txBody>
      </p:sp>
      <p:sp>
        <p:nvSpPr>
          <p:cNvPr id="78" name="PoljeZBesedilom 77">
            <a:extLst>
              <a:ext uri="{FF2B5EF4-FFF2-40B4-BE49-F238E27FC236}">
                <a16:creationId xmlns:a16="http://schemas.microsoft.com/office/drawing/2014/main" id="{30958312-DA9D-AECC-13A0-2E6ED91B7FD6}"/>
              </a:ext>
            </a:extLst>
          </p:cNvPr>
          <p:cNvSpPr txBox="1"/>
          <p:nvPr/>
        </p:nvSpPr>
        <p:spPr>
          <a:xfrm>
            <a:off x="1433860" y="1894037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2♠</a:t>
            </a:r>
          </a:p>
        </p:txBody>
      </p:sp>
      <p:pic>
        <p:nvPicPr>
          <p:cNvPr id="79" name="Slika 78">
            <a:extLst>
              <a:ext uri="{FF2B5EF4-FFF2-40B4-BE49-F238E27FC236}">
                <a16:creationId xmlns:a16="http://schemas.microsoft.com/office/drawing/2014/main" id="{EDF10B74-0CB2-4FB3-12DD-880C4281F6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2299" y="6041946"/>
            <a:ext cx="5391902" cy="276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8723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96296E-6 L -0.04869 0.0113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35" y="5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5833E-6 -1.85185E-6 L 0.08463 -0.06551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32" y="-32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1667E-6 1.85185E-6 L 0.04974 0.11944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87" y="59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2.59259E-6 L 0 0.07662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8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1667E-6 -4.44444E-6 L 0.04049 0.21019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18" y="105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5833E-6 -7.40741E-7 L 0.00482 0.07431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4" y="37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58333E-6 -4.81481E-6 L -0.04818 0.10325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09" y="51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33333E-6 L 0.05286 -0.06528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43" y="-32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125E-6 -4.07407E-6 L 0.04114 0.16505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57" y="82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375E-6 -4.81481E-6 L 0.11172 0.06829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586" y="34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85185E-6 L -0.04518 0.25231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66" y="126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4.81481E-6 L 0.07969 -0.05394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84" y="-27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1667E-6 2.22222E-6 L -0.04518 0.25856 " pathEditMode="relative" rAng="0" ptsTypes="AA">
                                      <p:cBhvr>
                                        <p:cTn id="84" dur="2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66" y="129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1.48148E-6 L 0.09037 -0.05787 " pathEditMode="relative" rAng="0" ptsTypes="AA">
                                      <p:cBhvr>
                                        <p:cTn id="88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18" y="-28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7.40741E-7 L 0.0405 0.17569 " pathEditMode="relative" rAng="0" ptsTypes="AA">
                                      <p:cBhvr>
                                        <p:cTn id="92" dur="2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18" y="87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3.33333E-6 L 0.05651 0.07431 " pathEditMode="relative" rAng="0" ptsTypes="AA">
                                      <p:cBhvr>
                                        <p:cTn id="96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26" y="37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8" grpId="0"/>
      <p:bldP spid="8" grpId="1"/>
      <p:bldP spid="9" grpId="0"/>
      <p:bldP spid="9" grpId="1"/>
      <p:bldP spid="10" grpId="0"/>
      <p:bldP spid="10" grpId="1"/>
      <p:bldP spid="11" grpId="0"/>
      <p:bldP spid="11" grpId="1"/>
      <p:bldP spid="60" grpId="0"/>
      <p:bldP spid="60" grpId="1"/>
      <p:bldP spid="61" grpId="0"/>
      <p:bldP spid="61" grpId="1"/>
      <p:bldP spid="62" grpId="0"/>
      <p:bldP spid="62" grpId="1"/>
      <p:bldP spid="70" grpId="0"/>
      <p:bldP spid="70" grpId="1"/>
      <p:bldP spid="71" grpId="0"/>
      <p:bldP spid="71" grpId="1"/>
      <p:bldP spid="72" grpId="0"/>
      <p:bldP spid="72" grpId="1"/>
      <p:bldP spid="73" grpId="0"/>
      <p:bldP spid="73" grpId="1"/>
      <p:bldP spid="74" grpId="0"/>
      <p:bldP spid="74" grpId="1"/>
      <p:bldP spid="75" grpId="0"/>
      <p:bldP spid="75" grpId="1"/>
      <p:bldP spid="76" grpId="0"/>
      <p:bldP spid="76" grpId="1"/>
      <p:bldP spid="78" grpId="0"/>
      <p:bldP spid="78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jeZBesedilom 4">
            <a:extLst>
              <a:ext uri="{FF2B5EF4-FFF2-40B4-BE49-F238E27FC236}">
                <a16:creationId xmlns:a16="http://schemas.microsoft.com/office/drawing/2014/main" id="{88986562-D5D5-5205-753D-D940E26D1358}"/>
              </a:ext>
            </a:extLst>
          </p:cNvPr>
          <p:cNvSpPr txBox="1"/>
          <p:nvPr/>
        </p:nvSpPr>
        <p:spPr>
          <a:xfrm>
            <a:off x="4018535" y="5810100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K♠</a:t>
            </a:r>
          </a:p>
        </p:txBody>
      </p:sp>
      <p:sp>
        <p:nvSpPr>
          <p:cNvPr id="8" name="PoljeZBesedilom 7">
            <a:extLst>
              <a:ext uri="{FF2B5EF4-FFF2-40B4-BE49-F238E27FC236}">
                <a16:creationId xmlns:a16="http://schemas.microsoft.com/office/drawing/2014/main" id="{51A04E91-C956-7B7B-A2EF-63B04AF46FB3}"/>
              </a:ext>
            </a:extLst>
          </p:cNvPr>
          <p:cNvSpPr txBox="1"/>
          <p:nvPr/>
        </p:nvSpPr>
        <p:spPr>
          <a:xfrm>
            <a:off x="3973098" y="645572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T♠</a:t>
            </a:r>
          </a:p>
        </p:txBody>
      </p:sp>
      <p:sp>
        <p:nvSpPr>
          <p:cNvPr id="9" name="PoljeZBesedilom 8">
            <a:extLst>
              <a:ext uri="{FF2B5EF4-FFF2-40B4-BE49-F238E27FC236}">
                <a16:creationId xmlns:a16="http://schemas.microsoft.com/office/drawing/2014/main" id="{47D0CF97-827B-80F6-6B8B-7FAF313B7B69}"/>
              </a:ext>
            </a:extLst>
          </p:cNvPr>
          <p:cNvSpPr txBox="1"/>
          <p:nvPr/>
        </p:nvSpPr>
        <p:spPr>
          <a:xfrm>
            <a:off x="4285712" y="645572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9♠</a:t>
            </a:r>
          </a:p>
        </p:txBody>
      </p:sp>
      <p:sp>
        <p:nvSpPr>
          <p:cNvPr id="10" name="PoljeZBesedilom 9">
            <a:extLst>
              <a:ext uri="{FF2B5EF4-FFF2-40B4-BE49-F238E27FC236}">
                <a16:creationId xmlns:a16="http://schemas.microsoft.com/office/drawing/2014/main" id="{171E9277-923A-AB57-C05D-751F106C5229}"/>
              </a:ext>
            </a:extLst>
          </p:cNvPr>
          <p:cNvSpPr txBox="1"/>
          <p:nvPr/>
        </p:nvSpPr>
        <p:spPr>
          <a:xfrm>
            <a:off x="4663829" y="635606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8♠</a:t>
            </a:r>
          </a:p>
        </p:txBody>
      </p:sp>
      <p:sp>
        <p:nvSpPr>
          <p:cNvPr id="11" name="PoljeZBesedilom 10">
            <a:extLst>
              <a:ext uri="{FF2B5EF4-FFF2-40B4-BE49-F238E27FC236}">
                <a16:creationId xmlns:a16="http://schemas.microsoft.com/office/drawing/2014/main" id="{A8C151FF-4223-C90F-0383-F29E65306352}"/>
              </a:ext>
            </a:extLst>
          </p:cNvPr>
          <p:cNvSpPr txBox="1"/>
          <p:nvPr/>
        </p:nvSpPr>
        <p:spPr>
          <a:xfrm>
            <a:off x="4337915" y="5794268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7♠</a:t>
            </a:r>
          </a:p>
        </p:txBody>
      </p:sp>
      <p:sp>
        <p:nvSpPr>
          <p:cNvPr id="24" name="PoljeZBesedilom 23">
            <a:extLst>
              <a:ext uri="{FF2B5EF4-FFF2-40B4-BE49-F238E27FC236}">
                <a16:creationId xmlns:a16="http://schemas.microsoft.com/office/drawing/2014/main" id="{6509C2D5-849C-187E-9004-2276166AABD8}"/>
              </a:ext>
            </a:extLst>
          </p:cNvPr>
          <p:cNvSpPr txBox="1"/>
          <p:nvPr/>
        </p:nvSpPr>
        <p:spPr>
          <a:xfrm>
            <a:off x="10574642" y="2183939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A</a:t>
            </a:r>
            <a:r>
              <a:rPr lang="sl-SI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25" name="PoljeZBesedilom 24">
            <a:extLst>
              <a:ext uri="{FF2B5EF4-FFF2-40B4-BE49-F238E27FC236}">
                <a16:creationId xmlns:a16="http://schemas.microsoft.com/office/drawing/2014/main" id="{21C3C7FC-BCF8-330C-9475-0448A2E9203C}"/>
              </a:ext>
            </a:extLst>
          </p:cNvPr>
          <p:cNvSpPr txBox="1"/>
          <p:nvPr/>
        </p:nvSpPr>
        <p:spPr>
          <a:xfrm>
            <a:off x="5003568" y="635532"/>
            <a:ext cx="5066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K</a:t>
            </a:r>
            <a:r>
              <a:rPr lang="sl-SI" dirty="0">
                <a:solidFill>
                  <a:srgbClr val="FF0000"/>
                </a:solidFill>
              </a:rPr>
              <a:t>♥</a:t>
            </a:r>
            <a:endParaRPr lang="sl-SI" dirty="0"/>
          </a:p>
        </p:txBody>
      </p:sp>
      <p:sp>
        <p:nvSpPr>
          <p:cNvPr id="26" name="PoljeZBesedilom 25">
            <a:extLst>
              <a:ext uri="{FF2B5EF4-FFF2-40B4-BE49-F238E27FC236}">
                <a16:creationId xmlns:a16="http://schemas.microsoft.com/office/drawing/2014/main" id="{D97313B1-A7EC-806C-8194-D1BA45C6550D}"/>
              </a:ext>
            </a:extLst>
          </p:cNvPr>
          <p:cNvSpPr txBox="1"/>
          <p:nvPr/>
        </p:nvSpPr>
        <p:spPr>
          <a:xfrm>
            <a:off x="5329579" y="645572"/>
            <a:ext cx="5512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Q</a:t>
            </a:r>
            <a:r>
              <a:rPr lang="sl-SI" dirty="0">
                <a:solidFill>
                  <a:srgbClr val="FF0000"/>
                </a:solidFill>
              </a:rPr>
              <a:t>♥</a:t>
            </a:r>
            <a:endParaRPr lang="sl-SI" dirty="0"/>
          </a:p>
        </p:txBody>
      </p:sp>
      <p:sp>
        <p:nvSpPr>
          <p:cNvPr id="27" name="PoljeZBesedilom 26">
            <a:extLst>
              <a:ext uri="{FF2B5EF4-FFF2-40B4-BE49-F238E27FC236}">
                <a16:creationId xmlns:a16="http://schemas.microsoft.com/office/drawing/2014/main" id="{A5E56EBF-F293-BFEC-DE79-B751672A9C73}"/>
              </a:ext>
            </a:extLst>
          </p:cNvPr>
          <p:cNvSpPr txBox="1"/>
          <p:nvPr/>
        </p:nvSpPr>
        <p:spPr>
          <a:xfrm>
            <a:off x="1461548" y="2593244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J</a:t>
            </a:r>
            <a:r>
              <a:rPr lang="sl-SI" dirty="0">
                <a:solidFill>
                  <a:srgbClr val="FF0000"/>
                </a:solidFill>
              </a:rPr>
              <a:t>♥</a:t>
            </a:r>
            <a:endParaRPr lang="sl-SI" dirty="0"/>
          </a:p>
        </p:txBody>
      </p:sp>
      <p:sp>
        <p:nvSpPr>
          <p:cNvPr id="28" name="PoljeZBesedilom 27">
            <a:extLst>
              <a:ext uri="{FF2B5EF4-FFF2-40B4-BE49-F238E27FC236}">
                <a16:creationId xmlns:a16="http://schemas.microsoft.com/office/drawing/2014/main" id="{58F0BAD2-7585-18A7-7B9A-4760F461DAF0}"/>
              </a:ext>
            </a:extLst>
          </p:cNvPr>
          <p:cNvSpPr txBox="1"/>
          <p:nvPr/>
        </p:nvSpPr>
        <p:spPr>
          <a:xfrm>
            <a:off x="5700202" y="654085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T</a:t>
            </a:r>
            <a:r>
              <a:rPr lang="sl-SI" dirty="0">
                <a:solidFill>
                  <a:srgbClr val="FF0000"/>
                </a:solidFill>
              </a:rPr>
              <a:t>♥</a:t>
            </a:r>
            <a:endParaRPr lang="sl-SI" dirty="0"/>
          </a:p>
        </p:txBody>
      </p:sp>
      <p:sp>
        <p:nvSpPr>
          <p:cNvPr id="29" name="PoljeZBesedilom 28">
            <a:extLst>
              <a:ext uri="{FF2B5EF4-FFF2-40B4-BE49-F238E27FC236}">
                <a16:creationId xmlns:a16="http://schemas.microsoft.com/office/drawing/2014/main" id="{4C2CE41D-CFDF-B7B8-E4EF-62AC2E82F86C}"/>
              </a:ext>
            </a:extLst>
          </p:cNvPr>
          <p:cNvSpPr txBox="1"/>
          <p:nvPr/>
        </p:nvSpPr>
        <p:spPr>
          <a:xfrm>
            <a:off x="6011241" y="634468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9</a:t>
            </a:r>
            <a:r>
              <a:rPr lang="sl-SI" dirty="0">
                <a:solidFill>
                  <a:srgbClr val="FF0000"/>
                </a:solidFill>
              </a:rPr>
              <a:t>♥</a:t>
            </a:r>
            <a:endParaRPr lang="sl-SI" dirty="0"/>
          </a:p>
        </p:txBody>
      </p:sp>
      <p:sp>
        <p:nvSpPr>
          <p:cNvPr id="30" name="PoljeZBesedilom 29">
            <a:extLst>
              <a:ext uri="{FF2B5EF4-FFF2-40B4-BE49-F238E27FC236}">
                <a16:creationId xmlns:a16="http://schemas.microsoft.com/office/drawing/2014/main" id="{14CDF331-90F3-FB40-5F2A-C58770090CBF}"/>
              </a:ext>
            </a:extLst>
          </p:cNvPr>
          <p:cNvSpPr txBox="1"/>
          <p:nvPr/>
        </p:nvSpPr>
        <p:spPr>
          <a:xfrm>
            <a:off x="1450857" y="3144169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8</a:t>
            </a:r>
            <a:r>
              <a:rPr lang="sl-SI" dirty="0">
                <a:solidFill>
                  <a:srgbClr val="FF0000"/>
                </a:solidFill>
              </a:rPr>
              <a:t>♥</a:t>
            </a:r>
            <a:endParaRPr lang="sl-SI" dirty="0"/>
          </a:p>
        </p:txBody>
      </p:sp>
      <p:sp>
        <p:nvSpPr>
          <p:cNvPr id="31" name="PoljeZBesedilom 30">
            <a:extLst>
              <a:ext uri="{FF2B5EF4-FFF2-40B4-BE49-F238E27FC236}">
                <a16:creationId xmlns:a16="http://schemas.microsoft.com/office/drawing/2014/main" id="{E66F8B12-72D9-EB18-16B6-1403FEA05527}"/>
              </a:ext>
            </a:extLst>
          </p:cNvPr>
          <p:cNvSpPr txBox="1"/>
          <p:nvPr/>
        </p:nvSpPr>
        <p:spPr>
          <a:xfrm>
            <a:off x="4685488" y="5783500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7</a:t>
            </a:r>
            <a:r>
              <a:rPr lang="sl-SI" dirty="0">
                <a:solidFill>
                  <a:srgbClr val="FF0000"/>
                </a:solidFill>
              </a:rPr>
              <a:t>♥</a:t>
            </a:r>
            <a:endParaRPr lang="sl-SI" dirty="0"/>
          </a:p>
        </p:txBody>
      </p:sp>
      <p:sp>
        <p:nvSpPr>
          <p:cNvPr id="32" name="PoljeZBesedilom 31">
            <a:extLst>
              <a:ext uri="{FF2B5EF4-FFF2-40B4-BE49-F238E27FC236}">
                <a16:creationId xmlns:a16="http://schemas.microsoft.com/office/drawing/2014/main" id="{5A77522D-66E2-0537-E0E7-2F8142FC35F9}"/>
              </a:ext>
            </a:extLst>
          </p:cNvPr>
          <p:cNvSpPr txBox="1"/>
          <p:nvPr/>
        </p:nvSpPr>
        <p:spPr>
          <a:xfrm>
            <a:off x="1421703" y="2890309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6</a:t>
            </a:r>
            <a:r>
              <a:rPr lang="sl-SI" dirty="0">
                <a:solidFill>
                  <a:srgbClr val="FF0000"/>
                </a:solidFill>
              </a:rPr>
              <a:t>♥</a:t>
            </a:r>
            <a:endParaRPr lang="sl-SI" dirty="0"/>
          </a:p>
        </p:txBody>
      </p:sp>
      <p:sp>
        <p:nvSpPr>
          <p:cNvPr id="33" name="PoljeZBesedilom 32">
            <a:extLst>
              <a:ext uri="{FF2B5EF4-FFF2-40B4-BE49-F238E27FC236}">
                <a16:creationId xmlns:a16="http://schemas.microsoft.com/office/drawing/2014/main" id="{F522A9DD-94FD-2074-30C9-D0AB2433D179}"/>
              </a:ext>
            </a:extLst>
          </p:cNvPr>
          <p:cNvSpPr txBox="1"/>
          <p:nvPr/>
        </p:nvSpPr>
        <p:spPr>
          <a:xfrm>
            <a:off x="6360551" y="645222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5</a:t>
            </a:r>
            <a:r>
              <a:rPr lang="sl-SI" dirty="0">
                <a:solidFill>
                  <a:srgbClr val="FF0000"/>
                </a:solidFill>
              </a:rPr>
              <a:t>♥</a:t>
            </a:r>
            <a:endParaRPr lang="sl-SI" dirty="0"/>
          </a:p>
        </p:txBody>
      </p:sp>
      <p:sp>
        <p:nvSpPr>
          <p:cNvPr id="34" name="PoljeZBesedilom 33">
            <a:extLst>
              <a:ext uri="{FF2B5EF4-FFF2-40B4-BE49-F238E27FC236}">
                <a16:creationId xmlns:a16="http://schemas.microsoft.com/office/drawing/2014/main" id="{261DC124-6F75-047E-4F0F-CBD633B4FBBE}"/>
              </a:ext>
            </a:extLst>
          </p:cNvPr>
          <p:cNvSpPr txBox="1"/>
          <p:nvPr/>
        </p:nvSpPr>
        <p:spPr>
          <a:xfrm>
            <a:off x="5023691" y="5774456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4</a:t>
            </a:r>
            <a:r>
              <a:rPr lang="sl-SI" dirty="0">
                <a:solidFill>
                  <a:srgbClr val="FF0000"/>
                </a:solidFill>
              </a:rPr>
              <a:t>♥</a:t>
            </a:r>
            <a:endParaRPr lang="sl-SI" dirty="0"/>
          </a:p>
        </p:txBody>
      </p:sp>
      <p:sp>
        <p:nvSpPr>
          <p:cNvPr id="35" name="PoljeZBesedilom 34">
            <a:extLst>
              <a:ext uri="{FF2B5EF4-FFF2-40B4-BE49-F238E27FC236}">
                <a16:creationId xmlns:a16="http://schemas.microsoft.com/office/drawing/2014/main" id="{C8A48997-B01F-051C-5EE9-8ABDEDA26788}"/>
              </a:ext>
            </a:extLst>
          </p:cNvPr>
          <p:cNvSpPr txBox="1"/>
          <p:nvPr/>
        </p:nvSpPr>
        <p:spPr>
          <a:xfrm>
            <a:off x="5362114" y="5769306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3</a:t>
            </a:r>
            <a:r>
              <a:rPr lang="sl-SI" dirty="0">
                <a:solidFill>
                  <a:srgbClr val="FF0000"/>
                </a:solidFill>
              </a:rPr>
              <a:t>♥</a:t>
            </a:r>
            <a:endParaRPr lang="sl-SI" dirty="0"/>
          </a:p>
        </p:txBody>
      </p:sp>
      <p:sp>
        <p:nvSpPr>
          <p:cNvPr id="36" name="PoljeZBesedilom 35">
            <a:extLst>
              <a:ext uri="{FF2B5EF4-FFF2-40B4-BE49-F238E27FC236}">
                <a16:creationId xmlns:a16="http://schemas.microsoft.com/office/drawing/2014/main" id="{B18F56C5-4D0B-28E7-0C89-B19470F40F2D}"/>
              </a:ext>
            </a:extLst>
          </p:cNvPr>
          <p:cNvSpPr txBox="1"/>
          <p:nvPr/>
        </p:nvSpPr>
        <p:spPr>
          <a:xfrm>
            <a:off x="5675502" y="5794268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2</a:t>
            </a:r>
            <a:r>
              <a:rPr lang="sl-SI" dirty="0">
                <a:solidFill>
                  <a:srgbClr val="FF0000"/>
                </a:solidFill>
              </a:rPr>
              <a:t>♥</a:t>
            </a:r>
            <a:endParaRPr lang="sl-SI" dirty="0"/>
          </a:p>
        </p:txBody>
      </p:sp>
      <p:sp>
        <p:nvSpPr>
          <p:cNvPr id="37" name="PoljeZBesedilom 36">
            <a:extLst>
              <a:ext uri="{FF2B5EF4-FFF2-40B4-BE49-F238E27FC236}">
                <a16:creationId xmlns:a16="http://schemas.microsoft.com/office/drawing/2014/main" id="{33DF81CD-C468-441B-791A-EF9B41EDA273}"/>
              </a:ext>
            </a:extLst>
          </p:cNvPr>
          <p:cNvSpPr txBox="1"/>
          <p:nvPr/>
        </p:nvSpPr>
        <p:spPr>
          <a:xfrm>
            <a:off x="1433860" y="3378476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A♣</a:t>
            </a:r>
          </a:p>
        </p:txBody>
      </p:sp>
      <p:sp>
        <p:nvSpPr>
          <p:cNvPr id="38" name="PoljeZBesedilom 37">
            <a:extLst>
              <a:ext uri="{FF2B5EF4-FFF2-40B4-BE49-F238E27FC236}">
                <a16:creationId xmlns:a16="http://schemas.microsoft.com/office/drawing/2014/main" id="{2CCDACFF-E0F3-49DF-EC9E-C00339D56AFA}"/>
              </a:ext>
            </a:extLst>
          </p:cNvPr>
          <p:cNvSpPr txBox="1"/>
          <p:nvPr/>
        </p:nvSpPr>
        <p:spPr>
          <a:xfrm>
            <a:off x="10585855" y="2433325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K♣</a:t>
            </a:r>
          </a:p>
        </p:txBody>
      </p:sp>
      <p:sp>
        <p:nvSpPr>
          <p:cNvPr id="39" name="PoljeZBesedilom 38">
            <a:extLst>
              <a:ext uri="{FF2B5EF4-FFF2-40B4-BE49-F238E27FC236}">
                <a16:creationId xmlns:a16="http://schemas.microsoft.com/office/drawing/2014/main" id="{DE49F068-9E1B-2F4A-5C4C-053E03DB49F8}"/>
              </a:ext>
            </a:extLst>
          </p:cNvPr>
          <p:cNvSpPr txBox="1"/>
          <p:nvPr/>
        </p:nvSpPr>
        <p:spPr>
          <a:xfrm>
            <a:off x="6656622" y="645572"/>
            <a:ext cx="5512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Q♣</a:t>
            </a:r>
          </a:p>
        </p:txBody>
      </p:sp>
      <p:sp>
        <p:nvSpPr>
          <p:cNvPr id="40" name="PoljeZBesedilom 39">
            <a:extLst>
              <a:ext uri="{FF2B5EF4-FFF2-40B4-BE49-F238E27FC236}">
                <a16:creationId xmlns:a16="http://schemas.microsoft.com/office/drawing/2014/main" id="{F580EC04-367C-D599-3618-A5B805B18A8D}"/>
              </a:ext>
            </a:extLst>
          </p:cNvPr>
          <p:cNvSpPr txBox="1"/>
          <p:nvPr/>
        </p:nvSpPr>
        <p:spPr>
          <a:xfrm>
            <a:off x="5963759" y="5780134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J♣</a:t>
            </a:r>
          </a:p>
        </p:txBody>
      </p:sp>
      <p:sp>
        <p:nvSpPr>
          <p:cNvPr id="41" name="PoljeZBesedilom 40">
            <a:extLst>
              <a:ext uri="{FF2B5EF4-FFF2-40B4-BE49-F238E27FC236}">
                <a16:creationId xmlns:a16="http://schemas.microsoft.com/office/drawing/2014/main" id="{9511B793-6D1B-CCBB-8833-4CE8F6291841}"/>
              </a:ext>
            </a:extLst>
          </p:cNvPr>
          <p:cNvSpPr txBox="1"/>
          <p:nvPr/>
        </p:nvSpPr>
        <p:spPr>
          <a:xfrm>
            <a:off x="1461547" y="3717433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T♣</a:t>
            </a:r>
          </a:p>
        </p:txBody>
      </p:sp>
      <p:sp>
        <p:nvSpPr>
          <p:cNvPr id="42" name="PoljeZBesedilom 41">
            <a:extLst>
              <a:ext uri="{FF2B5EF4-FFF2-40B4-BE49-F238E27FC236}">
                <a16:creationId xmlns:a16="http://schemas.microsoft.com/office/drawing/2014/main" id="{75062794-166B-EED7-5CC4-A019A3C072A9}"/>
              </a:ext>
            </a:extLst>
          </p:cNvPr>
          <p:cNvSpPr txBox="1"/>
          <p:nvPr/>
        </p:nvSpPr>
        <p:spPr>
          <a:xfrm>
            <a:off x="7023942" y="634468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9♣</a:t>
            </a:r>
          </a:p>
        </p:txBody>
      </p:sp>
      <p:sp>
        <p:nvSpPr>
          <p:cNvPr id="43" name="PoljeZBesedilom 42">
            <a:extLst>
              <a:ext uri="{FF2B5EF4-FFF2-40B4-BE49-F238E27FC236}">
                <a16:creationId xmlns:a16="http://schemas.microsoft.com/office/drawing/2014/main" id="{52C6E682-CD1A-A738-BF15-AFCCC5909C6D}"/>
              </a:ext>
            </a:extLst>
          </p:cNvPr>
          <p:cNvSpPr txBox="1"/>
          <p:nvPr/>
        </p:nvSpPr>
        <p:spPr>
          <a:xfrm>
            <a:off x="10605338" y="2754577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8♣</a:t>
            </a:r>
          </a:p>
        </p:txBody>
      </p:sp>
      <p:sp>
        <p:nvSpPr>
          <p:cNvPr id="44" name="PoljeZBesedilom 43">
            <a:extLst>
              <a:ext uri="{FF2B5EF4-FFF2-40B4-BE49-F238E27FC236}">
                <a16:creationId xmlns:a16="http://schemas.microsoft.com/office/drawing/2014/main" id="{048A51CC-4948-909D-DD6E-7AFC7AA50EC8}"/>
              </a:ext>
            </a:extLst>
          </p:cNvPr>
          <p:cNvSpPr txBox="1"/>
          <p:nvPr/>
        </p:nvSpPr>
        <p:spPr>
          <a:xfrm>
            <a:off x="10585855" y="3054789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7♣</a:t>
            </a:r>
          </a:p>
        </p:txBody>
      </p:sp>
      <p:sp>
        <p:nvSpPr>
          <p:cNvPr id="45" name="PoljeZBesedilom 44">
            <a:extLst>
              <a:ext uri="{FF2B5EF4-FFF2-40B4-BE49-F238E27FC236}">
                <a16:creationId xmlns:a16="http://schemas.microsoft.com/office/drawing/2014/main" id="{14DC6603-C183-3C42-E6D3-EDE3204715D0}"/>
              </a:ext>
            </a:extLst>
          </p:cNvPr>
          <p:cNvSpPr txBox="1"/>
          <p:nvPr/>
        </p:nvSpPr>
        <p:spPr>
          <a:xfrm>
            <a:off x="10585854" y="3359945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6♣</a:t>
            </a:r>
          </a:p>
        </p:txBody>
      </p:sp>
      <p:sp>
        <p:nvSpPr>
          <p:cNvPr id="46" name="PoljeZBesedilom 45">
            <a:extLst>
              <a:ext uri="{FF2B5EF4-FFF2-40B4-BE49-F238E27FC236}">
                <a16:creationId xmlns:a16="http://schemas.microsoft.com/office/drawing/2014/main" id="{CF6D0511-CCE5-C41D-3B1B-B97F1ED4DA10}"/>
              </a:ext>
            </a:extLst>
          </p:cNvPr>
          <p:cNvSpPr txBox="1"/>
          <p:nvPr/>
        </p:nvSpPr>
        <p:spPr>
          <a:xfrm>
            <a:off x="10584552" y="3613805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5♣</a:t>
            </a:r>
          </a:p>
        </p:txBody>
      </p:sp>
      <p:sp>
        <p:nvSpPr>
          <p:cNvPr id="47" name="PoljeZBesedilom 46">
            <a:extLst>
              <a:ext uri="{FF2B5EF4-FFF2-40B4-BE49-F238E27FC236}">
                <a16:creationId xmlns:a16="http://schemas.microsoft.com/office/drawing/2014/main" id="{2F433095-A0EB-BCA7-ECBD-481B4DE5882A}"/>
              </a:ext>
            </a:extLst>
          </p:cNvPr>
          <p:cNvSpPr txBox="1"/>
          <p:nvPr/>
        </p:nvSpPr>
        <p:spPr>
          <a:xfrm>
            <a:off x="6209434" y="5780134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4♣</a:t>
            </a:r>
          </a:p>
        </p:txBody>
      </p:sp>
      <p:sp>
        <p:nvSpPr>
          <p:cNvPr id="48" name="PoljeZBesedilom 47">
            <a:extLst>
              <a:ext uri="{FF2B5EF4-FFF2-40B4-BE49-F238E27FC236}">
                <a16:creationId xmlns:a16="http://schemas.microsoft.com/office/drawing/2014/main" id="{1BCAE249-B26F-0DA1-F453-4C2702C38994}"/>
              </a:ext>
            </a:extLst>
          </p:cNvPr>
          <p:cNvSpPr txBox="1"/>
          <p:nvPr/>
        </p:nvSpPr>
        <p:spPr>
          <a:xfrm>
            <a:off x="1461547" y="4048916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3♣</a:t>
            </a:r>
          </a:p>
        </p:txBody>
      </p:sp>
      <p:sp>
        <p:nvSpPr>
          <p:cNvPr id="49" name="PoljeZBesedilom 48">
            <a:extLst>
              <a:ext uri="{FF2B5EF4-FFF2-40B4-BE49-F238E27FC236}">
                <a16:creationId xmlns:a16="http://schemas.microsoft.com/office/drawing/2014/main" id="{69A6974D-16B6-8371-0064-A58C8870AF0F}"/>
              </a:ext>
            </a:extLst>
          </p:cNvPr>
          <p:cNvSpPr txBox="1"/>
          <p:nvPr/>
        </p:nvSpPr>
        <p:spPr>
          <a:xfrm>
            <a:off x="6548673" y="5768025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2♣</a:t>
            </a:r>
          </a:p>
        </p:txBody>
      </p:sp>
      <p:sp>
        <p:nvSpPr>
          <p:cNvPr id="50" name="PoljeZBesedilom 49">
            <a:extLst>
              <a:ext uri="{FF2B5EF4-FFF2-40B4-BE49-F238E27FC236}">
                <a16:creationId xmlns:a16="http://schemas.microsoft.com/office/drawing/2014/main" id="{7ECB53E6-8E4D-F167-39D4-3548970F371C}"/>
              </a:ext>
            </a:extLst>
          </p:cNvPr>
          <p:cNvSpPr txBox="1"/>
          <p:nvPr/>
        </p:nvSpPr>
        <p:spPr>
          <a:xfrm>
            <a:off x="7328742" y="628348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A</a:t>
            </a:r>
            <a:r>
              <a:rPr lang="sl-SI" dirty="0">
                <a:solidFill>
                  <a:srgbClr val="FF0000"/>
                </a:solidFill>
              </a:rPr>
              <a:t>♦</a:t>
            </a:r>
          </a:p>
        </p:txBody>
      </p:sp>
      <p:sp>
        <p:nvSpPr>
          <p:cNvPr id="51" name="PoljeZBesedilom 50">
            <a:extLst>
              <a:ext uri="{FF2B5EF4-FFF2-40B4-BE49-F238E27FC236}">
                <a16:creationId xmlns:a16="http://schemas.microsoft.com/office/drawing/2014/main" id="{B72C101A-D778-596E-0980-CA503D4EE6BB}"/>
              </a:ext>
            </a:extLst>
          </p:cNvPr>
          <p:cNvSpPr txBox="1"/>
          <p:nvPr/>
        </p:nvSpPr>
        <p:spPr>
          <a:xfrm>
            <a:off x="1439080" y="4346710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K</a:t>
            </a:r>
            <a:r>
              <a:rPr lang="sl-SI" dirty="0">
                <a:solidFill>
                  <a:srgbClr val="FF0000"/>
                </a:solidFill>
              </a:rPr>
              <a:t>♦</a:t>
            </a:r>
            <a:endParaRPr lang="sl-SI" dirty="0"/>
          </a:p>
        </p:txBody>
      </p:sp>
      <p:sp>
        <p:nvSpPr>
          <p:cNvPr id="52" name="PoljeZBesedilom 51">
            <a:extLst>
              <a:ext uri="{FF2B5EF4-FFF2-40B4-BE49-F238E27FC236}">
                <a16:creationId xmlns:a16="http://schemas.microsoft.com/office/drawing/2014/main" id="{60F9FA8F-CEFA-ADB2-A704-FF0DB10BBBB5}"/>
              </a:ext>
            </a:extLst>
          </p:cNvPr>
          <p:cNvSpPr txBox="1"/>
          <p:nvPr/>
        </p:nvSpPr>
        <p:spPr>
          <a:xfrm>
            <a:off x="1428088" y="4670562"/>
            <a:ext cx="5512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Q</a:t>
            </a:r>
            <a:r>
              <a:rPr lang="sl-SI" dirty="0">
                <a:solidFill>
                  <a:srgbClr val="FF0000"/>
                </a:solidFill>
              </a:rPr>
              <a:t>♦</a:t>
            </a:r>
            <a:endParaRPr lang="sl-SI" dirty="0"/>
          </a:p>
        </p:txBody>
      </p:sp>
      <p:sp>
        <p:nvSpPr>
          <p:cNvPr id="53" name="PoljeZBesedilom 52">
            <a:extLst>
              <a:ext uri="{FF2B5EF4-FFF2-40B4-BE49-F238E27FC236}">
                <a16:creationId xmlns:a16="http://schemas.microsoft.com/office/drawing/2014/main" id="{C3AB6FB6-42E0-077F-0C36-33BF9EDC1CB4}"/>
              </a:ext>
            </a:extLst>
          </p:cNvPr>
          <p:cNvSpPr txBox="1"/>
          <p:nvPr/>
        </p:nvSpPr>
        <p:spPr>
          <a:xfrm>
            <a:off x="7711823" y="627461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J</a:t>
            </a:r>
            <a:r>
              <a:rPr lang="sl-SI" dirty="0">
                <a:solidFill>
                  <a:srgbClr val="FF0000"/>
                </a:solidFill>
              </a:rPr>
              <a:t>♦</a:t>
            </a:r>
            <a:endParaRPr lang="sl-SI" dirty="0"/>
          </a:p>
        </p:txBody>
      </p:sp>
      <p:sp>
        <p:nvSpPr>
          <p:cNvPr id="54" name="PoljeZBesedilom 53">
            <a:extLst>
              <a:ext uri="{FF2B5EF4-FFF2-40B4-BE49-F238E27FC236}">
                <a16:creationId xmlns:a16="http://schemas.microsoft.com/office/drawing/2014/main" id="{46D38B31-59E6-3D56-787F-CF777564500C}"/>
              </a:ext>
            </a:extLst>
          </p:cNvPr>
          <p:cNvSpPr txBox="1"/>
          <p:nvPr/>
        </p:nvSpPr>
        <p:spPr>
          <a:xfrm>
            <a:off x="10575700" y="3907341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T</a:t>
            </a:r>
            <a:r>
              <a:rPr lang="sl-SI" dirty="0">
                <a:solidFill>
                  <a:srgbClr val="FF0000"/>
                </a:solidFill>
              </a:rPr>
              <a:t>♦</a:t>
            </a:r>
            <a:endParaRPr lang="sl-SI" dirty="0"/>
          </a:p>
        </p:txBody>
      </p:sp>
      <p:sp>
        <p:nvSpPr>
          <p:cNvPr id="55" name="PoljeZBesedilom 54">
            <a:extLst>
              <a:ext uri="{FF2B5EF4-FFF2-40B4-BE49-F238E27FC236}">
                <a16:creationId xmlns:a16="http://schemas.microsoft.com/office/drawing/2014/main" id="{3ABCAFC9-8FD7-B363-BC0F-3C3FB841AB11}"/>
              </a:ext>
            </a:extLst>
          </p:cNvPr>
          <p:cNvSpPr txBox="1"/>
          <p:nvPr/>
        </p:nvSpPr>
        <p:spPr>
          <a:xfrm>
            <a:off x="1436734" y="4983943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9</a:t>
            </a:r>
            <a:r>
              <a:rPr lang="sl-SI" dirty="0">
                <a:solidFill>
                  <a:srgbClr val="FF0000"/>
                </a:solidFill>
              </a:rPr>
              <a:t>♦</a:t>
            </a:r>
            <a:endParaRPr lang="sl-SI" dirty="0"/>
          </a:p>
        </p:txBody>
      </p:sp>
      <p:sp>
        <p:nvSpPr>
          <p:cNvPr id="56" name="PoljeZBesedilom 55">
            <a:extLst>
              <a:ext uri="{FF2B5EF4-FFF2-40B4-BE49-F238E27FC236}">
                <a16:creationId xmlns:a16="http://schemas.microsoft.com/office/drawing/2014/main" id="{4AF07D69-CDB0-6211-656A-E9D280FEFDC8}"/>
              </a:ext>
            </a:extLst>
          </p:cNvPr>
          <p:cNvSpPr txBox="1"/>
          <p:nvPr/>
        </p:nvSpPr>
        <p:spPr>
          <a:xfrm>
            <a:off x="6842209" y="5768025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8</a:t>
            </a:r>
            <a:r>
              <a:rPr lang="sl-SI" dirty="0">
                <a:solidFill>
                  <a:srgbClr val="FF0000"/>
                </a:solidFill>
              </a:rPr>
              <a:t>♦</a:t>
            </a:r>
            <a:endParaRPr lang="sl-SI" dirty="0"/>
          </a:p>
        </p:txBody>
      </p:sp>
      <p:sp>
        <p:nvSpPr>
          <p:cNvPr id="57" name="PoljeZBesedilom 56">
            <a:extLst>
              <a:ext uri="{FF2B5EF4-FFF2-40B4-BE49-F238E27FC236}">
                <a16:creationId xmlns:a16="http://schemas.microsoft.com/office/drawing/2014/main" id="{F9E1A729-F20D-BB26-8069-C01487722E30}"/>
              </a:ext>
            </a:extLst>
          </p:cNvPr>
          <p:cNvSpPr txBox="1"/>
          <p:nvPr/>
        </p:nvSpPr>
        <p:spPr>
          <a:xfrm>
            <a:off x="10611335" y="4534103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7</a:t>
            </a:r>
            <a:r>
              <a:rPr lang="sl-SI" dirty="0">
                <a:solidFill>
                  <a:srgbClr val="FF0000"/>
                </a:solidFill>
              </a:rPr>
              <a:t>♦</a:t>
            </a:r>
            <a:endParaRPr lang="sl-SI" dirty="0"/>
          </a:p>
        </p:txBody>
      </p:sp>
      <p:sp>
        <p:nvSpPr>
          <p:cNvPr id="58" name="PoljeZBesedilom 57">
            <a:extLst>
              <a:ext uri="{FF2B5EF4-FFF2-40B4-BE49-F238E27FC236}">
                <a16:creationId xmlns:a16="http://schemas.microsoft.com/office/drawing/2014/main" id="{EDFFB193-E972-D543-028E-B9F661DAEF53}"/>
              </a:ext>
            </a:extLst>
          </p:cNvPr>
          <p:cNvSpPr txBox="1"/>
          <p:nvPr/>
        </p:nvSpPr>
        <p:spPr>
          <a:xfrm>
            <a:off x="7192698" y="5753042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6</a:t>
            </a:r>
            <a:r>
              <a:rPr lang="sl-SI" dirty="0">
                <a:solidFill>
                  <a:srgbClr val="FF0000"/>
                </a:solidFill>
              </a:rPr>
              <a:t>♦</a:t>
            </a:r>
            <a:endParaRPr lang="sl-SI" dirty="0"/>
          </a:p>
        </p:txBody>
      </p:sp>
      <p:sp>
        <p:nvSpPr>
          <p:cNvPr id="59" name="PoljeZBesedilom 58">
            <a:extLst>
              <a:ext uri="{FF2B5EF4-FFF2-40B4-BE49-F238E27FC236}">
                <a16:creationId xmlns:a16="http://schemas.microsoft.com/office/drawing/2014/main" id="{699569A0-2967-635E-76EE-26A9647AD800}"/>
              </a:ext>
            </a:extLst>
          </p:cNvPr>
          <p:cNvSpPr txBox="1"/>
          <p:nvPr/>
        </p:nvSpPr>
        <p:spPr>
          <a:xfrm>
            <a:off x="10611335" y="4231193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5</a:t>
            </a:r>
            <a:r>
              <a:rPr lang="sl-SI" dirty="0">
                <a:solidFill>
                  <a:srgbClr val="FF0000"/>
                </a:solidFill>
              </a:rPr>
              <a:t>♦</a:t>
            </a:r>
            <a:endParaRPr lang="sl-SI" dirty="0"/>
          </a:p>
        </p:txBody>
      </p:sp>
      <p:sp>
        <p:nvSpPr>
          <p:cNvPr id="60" name="PoljeZBesedilom 59">
            <a:extLst>
              <a:ext uri="{FF2B5EF4-FFF2-40B4-BE49-F238E27FC236}">
                <a16:creationId xmlns:a16="http://schemas.microsoft.com/office/drawing/2014/main" id="{7E83BEC8-FD23-6346-818E-1C4071912F8F}"/>
              </a:ext>
            </a:extLst>
          </p:cNvPr>
          <p:cNvSpPr txBox="1"/>
          <p:nvPr/>
        </p:nvSpPr>
        <p:spPr>
          <a:xfrm>
            <a:off x="7974363" y="645222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4</a:t>
            </a:r>
            <a:r>
              <a:rPr lang="sl-SI" dirty="0">
                <a:solidFill>
                  <a:srgbClr val="FF0000"/>
                </a:solidFill>
              </a:rPr>
              <a:t>♦</a:t>
            </a:r>
            <a:endParaRPr lang="sl-SI" dirty="0"/>
          </a:p>
        </p:txBody>
      </p:sp>
      <p:sp>
        <p:nvSpPr>
          <p:cNvPr id="61" name="PoljeZBesedilom 60">
            <a:extLst>
              <a:ext uri="{FF2B5EF4-FFF2-40B4-BE49-F238E27FC236}">
                <a16:creationId xmlns:a16="http://schemas.microsoft.com/office/drawing/2014/main" id="{33491AF6-3F6B-75EB-7FB8-A73AB1B67A98}"/>
              </a:ext>
            </a:extLst>
          </p:cNvPr>
          <p:cNvSpPr txBox="1"/>
          <p:nvPr/>
        </p:nvSpPr>
        <p:spPr>
          <a:xfrm>
            <a:off x="7487925" y="5753042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3</a:t>
            </a:r>
            <a:r>
              <a:rPr lang="sl-SI" dirty="0">
                <a:solidFill>
                  <a:srgbClr val="FF0000"/>
                </a:solidFill>
              </a:rPr>
              <a:t>♦</a:t>
            </a:r>
            <a:endParaRPr lang="sl-SI" dirty="0"/>
          </a:p>
        </p:txBody>
      </p:sp>
      <p:sp>
        <p:nvSpPr>
          <p:cNvPr id="62" name="PoljeZBesedilom 61">
            <a:extLst>
              <a:ext uri="{FF2B5EF4-FFF2-40B4-BE49-F238E27FC236}">
                <a16:creationId xmlns:a16="http://schemas.microsoft.com/office/drawing/2014/main" id="{6C622BA7-CC1C-2660-63AD-71EA4FB5C2F5}"/>
              </a:ext>
            </a:extLst>
          </p:cNvPr>
          <p:cNvSpPr txBox="1"/>
          <p:nvPr/>
        </p:nvSpPr>
        <p:spPr>
          <a:xfrm>
            <a:off x="7821723" y="5759807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2</a:t>
            </a:r>
            <a:r>
              <a:rPr lang="sl-SI" dirty="0">
                <a:solidFill>
                  <a:srgbClr val="FF0000"/>
                </a:solidFill>
              </a:rPr>
              <a:t>♦</a:t>
            </a:r>
            <a:endParaRPr lang="sl-SI" dirty="0"/>
          </a:p>
        </p:txBody>
      </p:sp>
      <p:cxnSp>
        <p:nvCxnSpPr>
          <p:cNvPr id="77" name="Raven povezovalnik 76">
            <a:extLst>
              <a:ext uri="{FF2B5EF4-FFF2-40B4-BE49-F238E27FC236}">
                <a16:creationId xmlns:a16="http://schemas.microsoft.com/office/drawing/2014/main" id="{33140070-7BC5-5047-6E61-09CA4E4F0DD1}"/>
              </a:ext>
            </a:extLst>
          </p:cNvPr>
          <p:cNvCxnSpPr>
            <a:cxnSpLocks/>
          </p:cNvCxnSpPr>
          <p:nvPr/>
        </p:nvCxnSpPr>
        <p:spPr>
          <a:xfrm>
            <a:off x="1874849" y="1081384"/>
            <a:ext cx="8787515" cy="0"/>
          </a:xfrm>
          <a:prstGeom prst="line">
            <a:avLst/>
          </a:prstGeom>
          <a:ln w="3175"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" name="Raven povezovalnik 2">
            <a:extLst>
              <a:ext uri="{FF2B5EF4-FFF2-40B4-BE49-F238E27FC236}">
                <a16:creationId xmlns:a16="http://schemas.microsoft.com/office/drawing/2014/main" id="{FA0DB525-7E91-6221-39E1-789681C642DF}"/>
              </a:ext>
            </a:extLst>
          </p:cNvPr>
          <p:cNvCxnSpPr>
            <a:cxnSpLocks/>
          </p:cNvCxnSpPr>
          <p:nvPr/>
        </p:nvCxnSpPr>
        <p:spPr>
          <a:xfrm>
            <a:off x="1864888" y="5650588"/>
            <a:ext cx="8759906" cy="0"/>
          </a:xfrm>
          <a:prstGeom prst="line">
            <a:avLst/>
          </a:prstGeom>
          <a:ln w="3175"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Raven povezovalnik 14">
            <a:extLst>
              <a:ext uri="{FF2B5EF4-FFF2-40B4-BE49-F238E27FC236}">
                <a16:creationId xmlns:a16="http://schemas.microsoft.com/office/drawing/2014/main" id="{F6A9A2CC-7B2E-798F-A92B-2D369AFD088F}"/>
              </a:ext>
            </a:extLst>
          </p:cNvPr>
          <p:cNvCxnSpPr>
            <a:cxnSpLocks/>
          </p:cNvCxnSpPr>
          <p:nvPr/>
        </p:nvCxnSpPr>
        <p:spPr>
          <a:xfrm flipH="1">
            <a:off x="1852551" y="1073797"/>
            <a:ext cx="22298" cy="4618388"/>
          </a:xfrm>
          <a:prstGeom prst="line">
            <a:avLst/>
          </a:prstGeom>
          <a:ln w="3175"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Raven povezovalnik 20">
            <a:extLst>
              <a:ext uri="{FF2B5EF4-FFF2-40B4-BE49-F238E27FC236}">
                <a16:creationId xmlns:a16="http://schemas.microsoft.com/office/drawing/2014/main" id="{66CD8FD6-E12D-03D8-EA60-DD5B7D83ACFC}"/>
              </a:ext>
            </a:extLst>
          </p:cNvPr>
          <p:cNvCxnSpPr>
            <a:cxnSpLocks/>
          </p:cNvCxnSpPr>
          <p:nvPr/>
        </p:nvCxnSpPr>
        <p:spPr>
          <a:xfrm flipH="1">
            <a:off x="10634755" y="1081384"/>
            <a:ext cx="27609" cy="4636932"/>
          </a:xfrm>
          <a:prstGeom prst="line">
            <a:avLst/>
          </a:prstGeom>
          <a:ln w="3175"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0" name="PoljeZBesedilom 69">
            <a:extLst>
              <a:ext uri="{FF2B5EF4-FFF2-40B4-BE49-F238E27FC236}">
                <a16:creationId xmlns:a16="http://schemas.microsoft.com/office/drawing/2014/main" id="{DACB26F0-F40F-0923-9DDF-A88A865C7B87}"/>
              </a:ext>
            </a:extLst>
          </p:cNvPr>
          <p:cNvSpPr txBox="1"/>
          <p:nvPr/>
        </p:nvSpPr>
        <p:spPr>
          <a:xfrm>
            <a:off x="1407640" y="1387254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A♠</a:t>
            </a:r>
          </a:p>
        </p:txBody>
      </p:sp>
      <p:sp>
        <p:nvSpPr>
          <p:cNvPr id="71" name="PoljeZBesedilom 70">
            <a:extLst>
              <a:ext uri="{FF2B5EF4-FFF2-40B4-BE49-F238E27FC236}">
                <a16:creationId xmlns:a16="http://schemas.microsoft.com/office/drawing/2014/main" id="{7EC6971C-6E6A-283B-B845-328867E04227}"/>
              </a:ext>
            </a:extLst>
          </p:cNvPr>
          <p:cNvSpPr txBox="1"/>
          <p:nvPr/>
        </p:nvSpPr>
        <p:spPr>
          <a:xfrm>
            <a:off x="1378484" y="1712350"/>
            <a:ext cx="5512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Q♠</a:t>
            </a:r>
          </a:p>
        </p:txBody>
      </p:sp>
      <p:sp>
        <p:nvSpPr>
          <p:cNvPr id="72" name="PoljeZBesedilom 71">
            <a:extLst>
              <a:ext uri="{FF2B5EF4-FFF2-40B4-BE49-F238E27FC236}">
                <a16:creationId xmlns:a16="http://schemas.microsoft.com/office/drawing/2014/main" id="{EE94B022-3BA4-CA8E-BF19-44A069E527E0}"/>
              </a:ext>
            </a:extLst>
          </p:cNvPr>
          <p:cNvSpPr txBox="1"/>
          <p:nvPr/>
        </p:nvSpPr>
        <p:spPr>
          <a:xfrm>
            <a:off x="10599120" y="1046680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J♠</a:t>
            </a:r>
          </a:p>
        </p:txBody>
      </p:sp>
      <p:sp>
        <p:nvSpPr>
          <p:cNvPr id="73" name="PoljeZBesedilom 72">
            <a:extLst>
              <a:ext uri="{FF2B5EF4-FFF2-40B4-BE49-F238E27FC236}">
                <a16:creationId xmlns:a16="http://schemas.microsoft.com/office/drawing/2014/main" id="{F2AE23B2-D159-113F-2B36-1A0A0B2C200E}"/>
              </a:ext>
            </a:extLst>
          </p:cNvPr>
          <p:cNvSpPr txBox="1"/>
          <p:nvPr/>
        </p:nvSpPr>
        <p:spPr>
          <a:xfrm>
            <a:off x="10596654" y="1334781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6♠</a:t>
            </a:r>
          </a:p>
        </p:txBody>
      </p:sp>
      <p:sp>
        <p:nvSpPr>
          <p:cNvPr id="74" name="PoljeZBesedilom 73">
            <a:extLst>
              <a:ext uri="{FF2B5EF4-FFF2-40B4-BE49-F238E27FC236}">
                <a16:creationId xmlns:a16="http://schemas.microsoft.com/office/drawing/2014/main" id="{793C36A3-0AA2-5158-4DCA-C5D0A550591F}"/>
              </a:ext>
            </a:extLst>
          </p:cNvPr>
          <p:cNvSpPr txBox="1"/>
          <p:nvPr/>
        </p:nvSpPr>
        <p:spPr>
          <a:xfrm>
            <a:off x="10615565" y="1589397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5♠</a:t>
            </a:r>
          </a:p>
        </p:txBody>
      </p:sp>
      <p:sp>
        <p:nvSpPr>
          <p:cNvPr id="75" name="PoljeZBesedilom 74">
            <a:extLst>
              <a:ext uri="{FF2B5EF4-FFF2-40B4-BE49-F238E27FC236}">
                <a16:creationId xmlns:a16="http://schemas.microsoft.com/office/drawing/2014/main" id="{159AF9D0-5698-B94D-3C56-EBC2D3214EA5}"/>
              </a:ext>
            </a:extLst>
          </p:cNvPr>
          <p:cNvSpPr txBox="1"/>
          <p:nvPr/>
        </p:nvSpPr>
        <p:spPr>
          <a:xfrm>
            <a:off x="10598946" y="1870558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4♠</a:t>
            </a:r>
          </a:p>
        </p:txBody>
      </p:sp>
      <p:sp>
        <p:nvSpPr>
          <p:cNvPr id="76" name="PoljeZBesedilom 75">
            <a:extLst>
              <a:ext uri="{FF2B5EF4-FFF2-40B4-BE49-F238E27FC236}">
                <a16:creationId xmlns:a16="http://schemas.microsoft.com/office/drawing/2014/main" id="{E6B58E1B-91D9-878F-1931-A67F282A78D5}"/>
              </a:ext>
            </a:extLst>
          </p:cNvPr>
          <p:cNvSpPr txBox="1"/>
          <p:nvPr/>
        </p:nvSpPr>
        <p:spPr>
          <a:xfrm>
            <a:off x="1406172" y="2019048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3♠</a:t>
            </a:r>
          </a:p>
        </p:txBody>
      </p:sp>
      <p:sp>
        <p:nvSpPr>
          <p:cNvPr id="78" name="PoljeZBesedilom 77">
            <a:extLst>
              <a:ext uri="{FF2B5EF4-FFF2-40B4-BE49-F238E27FC236}">
                <a16:creationId xmlns:a16="http://schemas.microsoft.com/office/drawing/2014/main" id="{30958312-DA9D-AECC-13A0-2E6ED91B7FD6}"/>
              </a:ext>
            </a:extLst>
          </p:cNvPr>
          <p:cNvSpPr txBox="1"/>
          <p:nvPr/>
        </p:nvSpPr>
        <p:spPr>
          <a:xfrm>
            <a:off x="1433860" y="2303342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2♠</a:t>
            </a:r>
          </a:p>
        </p:txBody>
      </p:sp>
      <p:pic>
        <p:nvPicPr>
          <p:cNvPr id="79" name="Slika 78">
            <a:extLst>
              <a:ext uri="{FF2B5EF4-FFF2-40B4-BE49-F238E27FC236}">
                <a16:creationId xmlns:a16="http://schemas.microsoft.com/office/drawing/2014/main" id="{EDF10B74-0CB2-4FB3-12DD-880C4281F6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22089" y="6383495"/>
            <a:ext cx="5391902" cy="276264"/>
          </a:xfrm>
          <a:prstGeom prst="rect">
            <a:avLst/>
          </a:prstGeom>
        </p:spPr>
      </p:pic>
      <p:sp>
        <p:nvSpPr>
          <p:cNvPr id="2" name="PoljeZBesedilom 1">
            <a:extLst>
              <a:ext uri="{FF2B5EF4-FFF2-40B4-BE49-F238E27FC236}">
                <a16:creationId xmlns:a16="http://schemas.microsoft.com/office/drawing/2014/main" id="{7909735E-0EBE-076A-3F83-4490054FE5D1}"/>
              </a:ext>
            </a:extLst>
          </p:cNvPr>
          <p:cNvSpPr txBox="1"/>
          <p:nvPr/>
        </p:nvSpPr>
        <p:spPr>
          <a:xfrm>
            <a:off x="4241512" y="3248444"/>
            <a:ext cx="49714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1. PO TEM NAČRTU ZLOŽITE FIZIČNE KARTE</a:t>
            </a:r>
          </a:p>
        </p:txBody>
      </p:sp>
    </p:spTree>
    <p:extLst>
      <p:ext uri="{BB962C8B-B14F-4D97-AF65-F5344CB8AC3E}">
        <p14:creationId xmlns:p14="http://schemas.microsoft.com/office/powerpoint/2010/main" val="30648574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jeZBesedilom 3">
            <a:extLst>
              <a:ext uri="{FF2B5EF4-FFF2-40B4-BE49-F238E27FC236}">
                <a16:creationId xmlns:a16="http://schemas.microsoft.com/office/drawing/2014/main" id="{BD02ECA6-7588-805C-7BB9-187E8191DCF1}"/>
              </a:ext>
            </a:extLst>
          </p:cNvPr>
          <p:cNvSpPr txBox="1"/>
          <p:nvPr/>
        </p:nvSpPr>
        <p:spPr>
          <a:xfrm>
            <a:off x="2187930" y="133789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A♠</a:t>
            </a:r>
          </a:p>
        </p:txBody>
      </p:sp>
      <p:sp>
        <p:nvSpPr>
          <p:cNvPr id="5" name="PoljeZBesedilom 4">
            <a:extLst>
              <a:ext uri="{FF2B5EF4-FFF2-40B4-BE49-F238E27FC236}">
                <a16:creationId xmlns:a16="http://schemas.microsoft.com/office/drawing/2014/main" id="{88986562-D5D5-5205-753D-D940E26D1358}"/>
              </a:ext>
            </a:extLst>
          </p:cNvPr>
          <p:cNvSpPr txBox="1"/>
          <p:nvPr/>
        </p:nvSpPr>
        <p:spPr>
          <a:xfrm>
            <a:off x="2813432" y="125838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K♠</a:t>
            </a:r>
          </a:p>
        </p:txBody>
      </p:sp>
      <p:sp>
        <p:nvSpPr>
          <p:cNvPr id="6" name="PoljeZBesedilom 5">
            <a:extLst>
              <a:ext uri="{FF2B5EF4-FFF2-40B4-BE49-F238E27FC236}">
                <a16:creationId xmlns:a16="http://schemas.microsoft.com/office/drawing/2014/main" id="{0A177AE5-C9A1-977E-A984-B97B179A10AA}"/>
              </a:ext>
            </a:extLst>
          </p:cNvPr>
          <p:cNvSpPr txBox="1"/>
          <p:nvPr/>
        </p:nvSpPr>
        <p:spPr>
          <a:xfrm>
            <a:off x="3407130" y="108611"/>
            <a:ext cx="5512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Q♠</a:t>
            </a:r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DA2CD518-A3CD-0CDA-1C76-B40F0C3D293E}"/>
              </a:ext>
            </a:extLst>
          </p:cNvPr>
          <p:cNvSpPr txBox="1"/>
          <p:nvPr/>
        </p:nvSpPr>
        <p:spPr>
          <a:xfrm>
            <a:off x="4056491" y="127134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J♠</a:t>
            </a:r>
          </a:p>
        </p:txBody>
      </p:sp>
      <p:sp>
        <p:nvSpPr>
          <p:cNvPr id="8" name="PoljeZBesedilom 7">
            <a:extLst>
              <a:ext uri="{FF2B5EF4-FFF2-40B4-BE49-F238E27FC236}">
                <a16:creationId xmlns:a16="http://schemas.microsoft.com/office/drawing/2014/main" id="{51A04E91-C956-7B7B-A2EF-63B04AF46FB3}"/>
              </a:ext>
            </a:extLst>
          </p:cNvPr>
          <p:cNvSpPr txBox="1"/>
          <p:nvPr/>
        </p:nvSpPr>
        <p:spPr>
          <a:xfrm>
            <a:off x="4630307" y="142273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T♠</a:t>
            </a:r>
          </a:p>
        </p:txBody>
      </p:sp>
      <p:sp>
        <p:nvSpPr>
          <p:cNvPr id="9" name="PoljeZBesedilom 8">
            <a:extLst>
              <a:ext uri="{FF2B5EF4-FFF2-40B4-BE49-F238E27FC236}">
                <a16:creationId xmlns:a16="http://schemas.microsoft.com/office/drawing/2014/main" id="{47D0CF97-827B-80F6-6B8B-7FAF313B7B69}"/>
              </a:ext>
            </a:extLst>
          </p:cNvPr>
          <p:cNvSpPr txBox="1"/>
          <p:nvPr/>
        </p:nvSpPr>
        <p:spPr>
          <a:xfrm>
            <a:off x="5291585" y="148553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9♠</a:t>
            </a:r>
          </a:p>
        </p:txBody>
      </p:sp>
      <p:sp>
        <p:nvSpPr>
          <p:cNvPr id="10" name="PoljeZBesedilom 9">
            <a:extLst>
              <a:ext uri="{FF2B5EF4-FFF2-40B4-BE49-F238E27FC236}">
                <a16:creationId xmlns:a16="http://schemas.microsoft.com/office/drawing/2014/main" id="{171E9277-923A-AB57-C05D-751F106C5229}"/>
              </a:ext>
            </a:extLst>
          </p:cNvPr>
          <p:cNvSpPr txBox="1"/>
          <p:nvPr/>
        </p:nvSpPr>
        <p:spPr>
          <a:xfrm>
            <a:off x="5960826" y="148366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8♠</a:t>
            </a:r>
          </a:p>
        </p:txBody>
      </p:sp>
      <p:sp>
        <p:nvSpPr>
          <p:cNvPr id="11" name="PoljeZBesedilom 10">
            <a:extLst>
              <a:ext uri="{FF2B5EF4-FFF2-40B4-BE49-F238E27FC236}">
                <a16:creationId xmlns:a16="http://schemas.microsoft.com/office/drawing/2014/main" id="{A8C151FF-4223-C90F-0383-F29E65306352}"/>
              </a:ext>
            </a:extLst>
          </p:cNvPr>
          <p:cNvSpPr txBox="1"/>
          <p:nvPr/>
        </p:nvSpPr>
        <p:spPr>
          <a:xfrm>
            <a:off x="6540826" y="134322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7♠</a:t>
            </a:r>
          </a:p>
        </p:txBody>
      </p:sp>
      <p:sp>
        <p:nvSpPr>
          <p:cNvPr id="12" name="PoljeZBesedilom 11">
            <a:extLst>
              <a:ext uri="{FF2B5EF4-FFF2-40B4-BE49-F238E27FC236}">
                <a16:creationId xmlns:a16="http://schemas.microsoft.com/office/drawing/2014/main" id="{7F9E2773-BF75-5173-2ABC-5B7583A5DC44}"/>
              </a:ext>
            </a:extLst>
          </p:cNvPr>
          <p:cNvSpPr txBox="1"/>
          <p:nvPr/>
        </p:nvSpPr>
        <p:spPr>
          <a:xfrm>
            <a:off x="7178256" y="131630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6♠</a:t>
            </a:r>
          </a:p>
        </p:txBody>
      </p:sp>
      <p:sp>
        <p:nvSpPr>
          <p:cNvPr id="13" name="PoljeZBesedilom 12">
            <a:extLst>
              <a:ext uri="{FF2B5EF4-FFF2-40B4-BE49-F238E27FC236}">
                <a16:creationId xmlns:a16="http://schemas.microsoft.com/office/drawing/2014/main" id="{E5A3F201-4BE0-9AC9-0481-22728D931AE4}"/>
              </a:ext>
            </a:extLst>
          </p:cNvPr>
          <p:cNvSpPr txBox="1"/>
          <p:nvPr/>
        </p:nvSpPr>
        <p:spPr>
          <a:xfrm>
            <a:off x="7863397" y="153959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5♠</a:t>
            </a:r>
          </a:p>
        </p:txBody>
      </p:sp>
      <p:sp>
        <p:nvSpPr>
          <p:cNvPr id="14" name="PoljeZBesedilom 13">
            <a:extLst>
              <a:ext uri="{FF2B5EF4-FFF2-40B4-BE49-F238E27FC236}">
                <a16:creationId xmlns:a16="http://schemas.microsoft.com/office/drawing/2014/main" id="{5D061E8F-E492-ED61-2DD2-28A1D5D64803}"/>
              </a:ext>
            </a:extLst>
          </p:cNvPr>
          <p:cNvSpPr txBox="1"/>
          <p:nvPr/>
        </p:nvSpPr>
        <p:spPr>
          <a:xfrm>
            <a:off x="8451346" y="133403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4♠</a:t>
            </a:r>
          </a:p>
        </p:txBody>
      </p:sp>
      <p:sp>
        <p:nvSpPr>
          <p:cNvPr id="16" name="PoljeZBesedilom 15">
            <a:extLst>
              <a:ext uri="{FF2B5EF4-FFF2-40B4-BE49-F238E27FC236}">
                <a16:creationId xmlns:a16="http://schemas.microsoft.com/office/drawing/2014/main" id="{47806ECE-7C5D-A84D-C2BC-0961B86DE687}"/>
              </a:ext>
            </a:extLst>
          </p:cNvPr>
          <p:cNvSpPr txBox="1"/>
          <p:nvPr/>
        </p:nvSpPr>
        <p:spPr>
          <a:xfrm>
            <a:off x="9047245" y="145716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3♠</a:t>
            </a:r>
          </a:p>
        </p:txBody>
      </p:sp>
      <p:sp>
        <p:nvSpPr>
          <p:cNvPr id="17" name="PoljeZBesedilom 16">
            <a:extLst>
              <a:ext uri="{FF2B5EF4-FFF2-40B4-BE49-F238E27FC236}">
                <a16:creationId xmlns:a16="http://schemas.microsoft.com/office/drawing/2014/main" id="{24EFF8E7-3973-1B8D-E57F-2F17753496FD}"/>
              </a:ext>
            </a:extLst>
          </p:cNvPr>
          <p:cNvSpPr txBox="1"/>
          <p:nvPr/>
        </p:nvSpPr>
        <p:spPr>
          <a:xfrm>
            <a:off x="9686445" y="133404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2♠</a:t>
            </a:r>
          </a:p>
        </p:txBody>
      </p:sp>
      <p:sp>
        <p:nvSpPr>
          <p:cNvPr id="24" name="PoljeZBesedilom 23">
            <a:extLst>
              <a:ext uri="{FF2B5EF4-FFF2-40B4-BE49-F238E27FC236}">
                <a16:creationId xmlns:a16="http://schemas.microsoft.com/office/drawing/2014/main" id="{6509C2D5-849C-187E-9004-2276166AABD8}"/>
              </a:ext>
            </a:extLst>
          </p:cNvPr>
          <p:cNvSpPr txBox="1"/>
          <p:nvPr/>
        </p:nvSpPr>
        <p:spPr>
          <a:xfrm>
            <a:off x="162789" y="330204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A</a:t>
            </a:r>
            <a:r>
              <a:rPr lang="sl-SI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25" name="PoljeZBesedilom 24">
            <a:extLst>
              <a:ext uri="{FF2B5EF4-FFF2-40B4-BE49-F238E27FC236}">
                <a16:creationId xmlns:a16="http://schemas.microsoft.com/office/drawing/2014/main" id="{21C3C7FC-BCF8-330C-9475-0448A2E9203C}"/>
              </a:ext>
            </a:extLst>
          </p:cNvPr>
          <p:cNvSpPr txBox="1"/>
          <p:nvPr/>
        </p:nvSpPr>
        <p:spPr>
          <a:xfrm>
            <a:off x="151262" y="786230"/>
            <a:ext cx="5066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K</a:t>
            </a:r>
            <a:r>
              <a:rPr lang="sl-SI" dirty="0">
                <a:solidFill>
                  <a:srgbClr val="FF0000"/>
                </a:solidFill>
              </a:rPr>
              <a:t>♥</a:t>
            </a:r>
            <a:endParaRPr lang="sl-SI" dirty="0"/>
          </a:p>
        </p:txBody>
      </p:sp>
      <p:sp>
        <p:nvSpPr>
          <p:cNvPr id="26" name="PoljeZBesedilom 25">
            <a:extLst>
              <a:ext uri="{FF2B5EF4-FFF2-40B4-BE49-F238E27FC236}">
                <a16:creationId xmlns:a16="http://schemas.microsoft.com/office/drawing/2014/main" id="{D97313B1-A7EC-806C-8194-D1BA45C6550D}"/>
              </a:ext>
            </a:extLst>
          </p:cNvPr>
          <p:cNvSpPr txBox="1"/>
          <p:nvPr/>
        </p:nvSpPr>
        <p:spPr>
          <a:xfrm>
            <a:off x="135332" y="1231346"/>
            <a:ext cx="5512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Q</a:t>
            </a:r>
            <a:r>
              <a:rPr lang="sl-SI" dirty="0">
                <a:solidFill>
                  <a:srgbClr val="FF0000"/>
                </a:solidFill>
              </a:rPr>
              <a:t>♥</a:t>
            </a:r>
            <a:endParaRPr lang="sl-SI" dirty="0"/>
          </a:p>
        </p:txBody>
      </p:sp>
      <p:sp>
        <p:nvSpPr>
          <p:cNvPr id="27" name="PoljeZBesedilom 26">
            <a:extLst>
              <a:ext uri="{FF2B5EF4-FFF2-40B4-BE49-F238E27FC236}">
                <a16:creationId xmlns:a16="http://schemas.microsoft.com/office/drawing/2014/main" id="{A5E56EBF-F293-BFEC-DE79-B751672A9C73}"/>
              </a:ext>
            </a:extLst>
          </p:cNvPr>
          <p:cNvSpPr txBox="1"/>
          <p:nvPr/>
        </p:nvSpPr>
        <p:spPr>
          <a:xfrm>
            <a:off x="153883" y="1745112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J</a:t>
            </a:r>
            <a:r>
              <a:rPr lang="sl-SI" dirty="0">
                <a:solidFill>
                  <a:srgbClr val="FF0000"/>
                </a:solidFill>
              </a:rPr>
              <a:t>♥</a:t>
            </a:r>
            <a:endParaRPr lang="sl-SI" dirty="0"/>
          </a:p>
        </p:txBody>
      </p:sp>
      <p:sp>
        <p:nvSpPr>
          <p:cNvPr id="28" name="PoljeZBesedilom 27">
            <a:extLst>
              <a:ext uri="{FF2B5EF4-FFF2-40B4-BE49-F238E27FC236}">
                <a16:creationId xmlns:a16="http://schemas.microsoft.com/office/drawing/2014/main" id="{58F0BAD2-7585-18A7-7B9A-4760F461DAF0}"/>
              </a:ext>
            </a:extLst>
          </p:cNvPr>
          <p:cNvSpPr txBox="1"/>
          <p:nvPr/>
        </p:nvSpPr>
        <p:spPr>
          <a:xfrm>
            <a:off x="151262" y="2234966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T</a:t>
            </a:r>
            <a:r>
              <a:rPr lang="sl-SI" dirty="0">
                <a:solidFill>
                  <a:srgbClr val="FF0000"/>
                </a:solidFill>
              </a:rPr>
              <a:t>♥</a:t>
            </a:r>
            <a:endParaRPr lang="sl-SI" dirty="0"/>
          </a:p>
        </p:txBody>
      </p:sp>
      <p:sp>
        <p:nvSpPr>
          <p:cNvPr id="29" name="PoljeZBesedilom 28">
            <a:extLst>
              <a:ext uri="{FF2B5EF4-FFF2-40B4-BE49-F238E27FC236}">
                <a16:creationId xmlns:a16="http://schemas.microsoft.com/office/drawing/2014/main" id="{4C2CE41D-CFDF-B7B8-E4EF-62AC2E82F86C}"/>
              </a:ext>
            </a:extLst>
          </p:cNvPr>
          <p:cNvSpPr txBox="1"/>
          <p:nvPr/>
        </p:nvSpPr>
        <p:spPr>
          <a:xfrm>
            <a:off x="143309" y="2715383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9</a:t>
            </a:r>
            <a:r>
              <a:rPr lang="sl-SI" dirty="0">
                <a:solidFill>
                  <a:srgbClr val="FF0000"/>
                </a:solidFill>
              </a:rPr>
              <a:t>♥</a:t>
            </a:r>
            <a:endParaRPr lang="sl-SI" dirty="0"/>
          </a:p>
        </p:txBody>
      </p:sp>
      <p:sp>
        <p:nvSpPr>
          <p:cNvPr id="30" name="PoljeZBesedilom 29">
            <a:extLst>
              <a:ext uri="{FF2B5EF4-FFF2-40B4-BE49-F238E27FC236}">
                <a16:creationId xmlns:a16="http://schemas.microsoft.com/office/drawing/2014/main" id="{14CDF331-90F3-FB40-5F2A-C58770090CBF}"/>
              </a:ext>
            </a:extLst>
          </p:cNvPr>
          <p:cNvSpPr txBox="1"/>
          <p:nvPr/>
        </p:nvSpPr>
        <p:spPr>
          <a:xfrm>
            <a:off x="151955" y="3190504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8</a:t>
            </a:r>
            <a:r>
              <a:rPr lang="sl-SI" dirty="0">
                <a:solidFill>
                  <a:srgbClr val="FF0000"/>
                </a:solidFill>
              </a:rPr>
              <a:t>♥</a:t>
            </a:r>
            <a:endParaRPr lang="sl-SI" dirty="0"/>
          </a:p>
        </p:txBody>
      </p:sp>
      <p:sp>
        <p:nvSpPr>
          <p:cNvPr id="31" name="PoljeZBesedilom 30">
            <a:extLst>
              <a:ext uri="{FF2B5EF4-FFF2-40B4-BE49-F238E27FC236}">
                <a16:creationId xmlns:a16="http://schemas.microsoft.com/office/drawing/2014/main" id="{E66F8B12-72D9-EB18-16B6-1403FEA05527}"/>
              </a:ext>
            </a:extLst>
          </p:cNvPr>
          <p:cNvSpPr txBox="1"/>
          <p:nvPr/>
        </p:nvSpPr>
        <p:spPr>
          <a:xfrm>
            <a:off x="143122" y="3666550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7</a:t>
            </a:r>
            <a:r>
              <a:rPr lang="sl-SI" dirty="0">
                <a:solidFill>
                  <a:srgbClr val="FF0000"/>
                </a:solidFill>
              </a:rPr>
              <a:t>♥</a:t>
            </a:r>
            <a:endParaRPr lang="sl-SI" dirty="0"/>
          </a:p>
        </p:txBody>
      </p:sp>
      <p:sp>
        <p:nvSpPr>
          <p:cNvPr id="32" name="PoljeZBesedilom 31">
            <a:extLst>
              <a:ext uri="{FF2B5EF4-FFF2-40B4-BE49-F238E27FC236}">
                <a16:creationId xmlns:a16="http://schemas.microsoft.com/office/drawing/2014/main" id="{5A77522D-66E2-0537-E0E7-2F8142FC35F9}"/>
              </a:ext>
            </a:extLst>
          </p:cNvPr>
          <p:cNvSpPr txBox="1"/>
          <p:nvPr/>
        </p:nvSpPr>
        <p:spPr>
          <a:xfrm>
            <a:off x="143294" y="4170334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6</a:t>
            </a:r>
            <a:r>
              <a:rPr lang="sl-SI" dirty="0">
                <a:solidFill>
                  <a:srgbClr val="FF0000"/>
                </a:solidFill>
              </a:rPr>
              <a:t>♥</a:t>
            </a:r>
            <a:endParaRPr lang="sl-SI" dirty="0"/>
          </a:p>
        </p:txBody>
      </p:sp>
      <p:sp>
        <p:nvSpPr>
          <p:cNvPr id="33" name="PoljeZBesedilom 32">
            <a:extLst>
              <a:ext uri="{FF2B5EF4-FFF2-40B4-BE49-F238E27FC236}">
                <a16:creationId xmlns:a16="http://schemas.microsoft.com/office/drawing/2014/main" id="{F522A9DD-94FD-2074-30C9-D0AB2433D179}"/>
              </a:ext>
            </a:extLst>
          </p:cNvPr>
          <p:cNvSpPr txBox="1"/>
          <p:nvPr/>
        </p:nvSpPr>
        <p:spPr>
          <a:xfrm>
            <a:off x="154043" y="4644786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5</a:t>
            </a:r>
            <a:r>
              <a:rPr lang="sl-SI" dirty="0">
                <a:solidFill>
                  <a:srgbClr val="FF0000"/>
                </a:solidFill>
              </a:rPr>
              <a:t>♥</a:t>
            </a:r>
            <a:endParaRPr lang="sl-SI" dirty="0"/>
          </a:p>
        </p:txBody>
      </p:sp>
      <p:sp>
        <p:nvSpPr>
          <p:cNvPr id="34" name="PoljeZBesedilom 33">
            <a:extLst>
              <a:ext uri="{FF2B5EF4-FFF2-40B4-BE49-F238E27FC236}">
                <a16:creationId xmlns:a16="http://schemas.microsoft.com/office/drawing/2014/main" id="{261DC124-6F75-047E-4F0F-CBD633B4FBBE}"/>
              </a:ext>
            </a:extLst>
          </p:cNvPr>
          <p:cNvSpPr txBox="1"/>
          <p:nvPr/>
        </p:nvSpPr>
        <p:spPr>
          <a:xfrm>
            <a:off x="174927" y="5104177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4</a:t>
            </a:r>
            <a:r>
              <a:rPr lang="sl-SI" dirty="0">
                <a:solidFill>
                  <a:srgbClr val="FF0000"/>
                </a:solidFill>
              </a:rPr>
              <a:t>♥</a:t>
            </a:r>
            <a:endParaRPr lang="sl-SI" dirty="0"/>
          </a:p>
        </p:txBody>
      </p:sp>
      <p:sp>
        <p:nvSpPr>
          <p:cNvPr id="35" name="PoljeZBesedilom 34">
            <a:extLst>
              <a:ext uri="{FF2B5EF4-FFF2-40B4-BE49-F238E27FC236}">
                <a16:creationId xmlns:a16="http://schemas.microsoft.com/office/drawing/2014/main" id="{C8A48997-B01F-051C-5EE9-8ABDEDA26788}"/>
              </a:ext>
            </a:extLst>
          </p:cNvPr>
          <p:cNvSpPr txBox="1"/>
          <p:nvPr/>
        </p:nvSpPr>
        <p:spPr>
          <a:xfrm>
            <a:off x="151235" y="5615726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3</a:t>
            </a:r>
            <a:r>
              <a:rPr lang="sl-SI" dirty="0">
                <a:solidFill>
                  <a:srgbClr val="FF0000"/>
                </a:solidFill>
              </a:rPr>
              <a:t>♥</a:t>
            </a:r>
            <a:endParaRPr lang="sl-SI" dirty="0"/>
          </a:p>
        </p:txBody>
      </p:sp>
      <p:sp>
        <p:nvSpPr>
          <p:cNvPr id="36" name="PoljeZBesedilom 35">
            <a:extLst>
              <a:ext uri="{FF2B5EF4-FFF2-40B4-BE49-F238E27FC236}">
                <a16:creationId xmlns:a16="http://schemas.microsoft.com/office/drawing/2014/main" id="{B18F56C5-4D0B-28E7-0C89-B19470F40F2D}"/>
              </a:ext>
            </a:extLst>
          </p:cNvPr>
          <p:cNvSpPr txBox="1"/>
          <p:nvPr/>
        </p:nvSpPr>
        <p:spPr>
          <a:xfrm>
            <a:off x="159023" y="6123250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2</a:t>
            </a:r>
            <a:r>
              <a:rPr lang="sl-SI" dirty="0">
                <a:solidFill>
                  <a:srgbClr val="FF0000"/>
                </a:solidFill>
              </a:rPr>
              <a:t>♥</a:t>
            </a:r>
            <a:endParaRPr lang="sl-SI" dirty="0"/>
          </a:p>
        </p:txBody>
      </p:sp>
      <p:sp>
        <p:nvSpPr>
          <p:cNvPr id="37" name="PoljeZBesedilom 36">
            <a:extLst>
              <a:ext uri="{FF2B5EF4-FFF2-40B4-BE49-F238E27FC236}">
                <a16:creationId xmlns:a16="http://schemas.microsoft.com/office/drawing/2014/main" id="{33DF81CD-C468-441B-791A-EF9B41EDA273}"/>
              </a:ext>
            </a:extLst>
          </p:cNvPr>
          <p:cNvSpPr txBox="1"/>
          <p:nvPr/>
        </p:nvSpPr>
        <p:spPr>
          <a:xfrm>
            <a:off x="11587695" y="356637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A♣</a:t>
            </a:r>
          </a:p>
        </p:txBody>
      </p:sp>
      <p:sp>
        <p:nvSpPr>
          <p:cNvPr id="38" name="PoljeZBesedilom 37">
            <a:extLst>
              <a:ext uri="{FF2B5EF4-FFF2-40B4-BE49-F238E27FC236}">
                <a16:creationId xmlns:a16="http://schemas.microsoft.com/office/drawing/2014/main" id="{2CCDACFF-E0F3-49DF-EC9E-C00339D56AFA}"/>
              </a:ext>
            </a:extLst>
          </p:cNvPr>
          <p:cNvSpPr txBox="1"/>
          <p:nvPr/>
        </p:nvSpPr>
        <p:spPr>
          <a:xfrm>
            <a:off x="11580150" y="786230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K♣</a:t>
            </a:r>
          </a:p>
        </p:txBody>
      </p:sp>
      <p:sp>
        <p:nvSpPr>
          <p:cNvPr id="39" name="PoljeZBesedilom 38">
            <a:extLst>
              <a:ext uri="{FF2B5EF4-FFF2-40B4-BE49-F238E27FC236}">
                <a16:creationId xmlns:a16="http://schemas.microsoft.com/office/drawing/2014/main" id="{DE49F068-9E1B-2F4A-5C4C-053E03DB49F8}"/>
              </a:ext>
            </a:extLst>
          </p:cNvPr>
          <p:cNvSpPr txBox="1"/>
          <p:nvPr/>
        </p:nvSpPr>
        <p:spPr>
          <a:xfrm>
            <a:off x="11550994" y="1255258"/>
            <a:ext cx="5512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Q♣</a:t>
            </a:r>
          </a:p>
        </p:txBody>
      </p:sp>
      <p:sp>
        <p:nvSpPr>
          <p:cNvPr id="40" name="PoljeZBesedilom 39">
            <a:extLst>
              <a:ext uri="{FF2B5EF4-FFF2-40B4-BE49-F238E27FC236}">
                <a16:creationId xmlns:a16="http://schemas.microsoft.com/office/drawing/2014/main" id="{F580EC04-367C-D599-3618-A5B805B18A8D}"/>
              </a:ext>
            </a:extLst>
          </p:cNvPr>
          <p:cNvSpPr txBox="1"/>
          <p:nvPr/>
        </p:nvSpPr>
        <p:spPr>
          <a:xfrm>
            <a:off x="11640476" y="1758363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J♣</a:t>
            </a:r>
          </a:p>
        </p:txBody>
      </p:sp>
      <p:sp>
        <p:nvSpPr>
          <p:cNvPr id="41" name="PoljeZBesedilom 40">
            <a:extLst>
              <a:ext uri="{FF2B5EF4-FFF2-40B4-BE49-F238E27FC236}">
                <a16:creationId xmlns:a16="http://schemas.microsoft.com/office/drawing/2014/main" id="{9511B793-6D1B-CCBB-8833-4CE8F6291841}"/>
              </a:ext>
            </a:extLst>
          </p:cNvPr>
          <p:cNvSpPr txBox="1"/>
          <p:nvPr/>
        </p:nvSpPr>
        <p:spPr>
          <a:xfrm>
            <a:off x="11611178" y="2193579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T♣</a:t>
            </a:r>
          </a:p>
        </p:txBody>
      </p:sp>
      <p:sp>
        <p:nvSpPr>
          <p:cNvPr id="42" name="PoljeZBesedilom 41">
            <a:extLst>
              <a:ext uri="{FF2B5EF4-FFF2-40B4-BE49-F238E27FC236}">
                <a16:creationId xmlns:a16="http://schemas.microsoft.com/office/drawing/2014/main" id="{75062794-166B-EED7-5CC4-A019A3C072A9}"/>
              </a:ext>
            </a:extLst>
          </p:cNvPr>
          <p:cNvSpPr txBox="1"/>
          <p:nvPr/>
        </p:nvSpPr>
        <p:spPr>
          <a:xfrm>
            <a:off x="11598481" y="2709418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9♣</a:t>
            </a:r>
          </a:p>
        </p:txBody>
      </p:sp>
      <p:sp>
        <p:nvSpPr>
          <p:cNvPr id="43" name="PoljeZBesedilom 42">
            <a:extLst>
              <a:ext uri="{FF2B5EF4-FFF2-40B4-BE49-F238E27FC236}">
                <a16:creationId xmlns:a16="http://schemas.microsoft.com/office/drawing/2014/main" id="{52C6E682-CD1A-A738-BF15-AFCCC5909C6D}"/>
              </a:ext>
            </a:extLst>
          </p:cNvPr>
          <p:cNvSpPr txBox="1"/>
          <p:nvPr/>
        </p:nvSpPr>
        <p:spPr>
          <a:xfrm>
            <a:off x="11604565" y="3178413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8♣</a:t>
            </a:r>
          </a:p>
        </p:txBody>
      </p:sp>
      <p:sp>
        <p:nvSpPr>
          <p:cNvPr id="44" name="PoljeZBesedilom 43">
            <a:extLst>
              <a:ext uri="{FF2B5EF4-FFF2-40B4-BE49-F238E27FC236}">
                <a16:creationId xmlns:a16="http://schemas.microsoft.com/office/drawing/2014/main" id="{048A51CC-4948-909D-DD6E-7AFC7AA50EC8}"/>
              </a:ext>
            </a:extLst>
          </p:cNvPr>
          <p:cNvSpPr txBox="1"/>
          <p:nvPr/>
        </p:nvSpPr>
        <p:spPr>
          <a:xfrm>
            <a:off x="11609559" y="3644870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7♣</a:t>
            </a:r>
          </a:p>
        </p:txBody>
      </p:sp>
      <p:sp>
        <p:nvSpPr>
          <p:cNvPr id="45" name="PoljeZBesedilom 44">
            <a:extLst>
              <a:ext uri="{FF2B5EF4-FFF2-40B4-BE49-F238E27FC236}">
                <a16:creationId xmlns:a16="http://schemas.microsoft.com/office/drawing/2014/main" id="{14DC6603-C183-3C42-E6D3-EDE3204715D0}"/>
              </a:ext>
            </a:extLst>
          </p:cNvPr>
          <p:cNvSpPr txBox="1"/>
          <p:nvPr/>
        </p:nvSpPr>
        <p:spPr>
          <a:xfrm>
            <a:off x="11604564" y="4164092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6♣</a:t>
            </a:r>
          </a:p>
        </p:txBody>
      </p:sp>
      <p:sp>
        <p:nvSpPr>
          <p:cNvPr id="46" name="PoljeZBesedilom 45">
            <a:extLst>
              <a:ext uri="{FF2B5EF4-FFF2-40B4-BE49-F238E27FC236}">
                <a16:creationId xmlns:a16="http://schemas.microsoft.com/office/drawing/2014/main" id="{CF6D0511-CCE5-C41D-3B1B-B97F1ED4DA10}"/>
              </a:ext>
            </a:extLst>
          </p:cNvPr>
          <p:cNvSpPr txBox="1"/>
          <p:nvPr/>
        </p:nvSpPr>
        <p:spPr>
          <a:xfrm>
            <a:off x="11589682" y="4642365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5♣</a:t>
            </a:r>
          </a:p>
        </p:txBody>
      </p:sp>
      <p:sp>
        <p:nvSpPr>
          <p:cNvPr id="47" name="PoljeZBesedilom 46">
            <a:extLst>
              <a:ext uri="{FF2B5EF4-FFF2-40B4-BE49-F238E27FC236}">
                <a16:creationId xmlns:a16="http://schemas.microsoft.com/office/drawing/2014/main" id="{2F433095-A0EB-BCA7-ECBD-481B4DE5882A}"/>
              </a:ext>
            </a:extLst>
          </p:cNvPr>
          <p:cNvSpPr txBox="1"/>
          <p:nvPr/>
        </p:nvSpPr>
        <p:spPr>
          <a:xfrm>
            <a:off x="11613536" y="5065642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4♣</a:t>
            </a:r>
          </a:p>
        </p:txBody>
      </p:sp>
      <p:sp>
        <p:nvSpPr>
          <p:cNvPr id="48" name="PoljeZBesedilom 47">
            <a:extLst>
              <a:ext uri="{FF2B5EF4-FFF2-40B4-BE49-F238E27FC236}">
                <a16:creationId xmlns:a16="http://schemas.microsoft.com/office/drawing/2014/main" id="{1BCAE249-B26F-0DA1-F453-4C2702C38994}"/>
              </a:ext>
            </a:extLst>
          </p:cNvPr>
          <p:cNvSpPr txBox="1"/>
          <p:nvPr/>
        </p:nvSpPr>
        <p:spPr>
          <a:xfrm>
            <a:off x="11617011" y="5599263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3♣</a:t>
            </a:r>
          </a:p>
        </p:txBody>
      </p:sp>
      <p:sp>
        <p:nvSpPr>
          <p:cNvPr id="49" name="PoljeZBesedilom 48">
            <a:extLst>
              <a:ext uri="{FF2B5EF4-FFF2-40B4-BE49-F238E27FC236}">
                <a16:creationId xmlns:a16="http://schemas.microsoft.com/office/drawing/2014/main" id="{69A6974D-16B6-8371-0064-A58C8870AF0F}"/>
              </a:ext>
            </a:extLst>
          </p:cNvPr>
          <p:cNvSpPr txBox="1"/>
          <p:nvPr/>
        </p:nvSpPr>
        <p:spPr>
          <a:xfrm>
            <a:off x="11617512" y="6101570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2♣</a:t>
            </a:r>
          </a:p>
        </p:txBody>
      </p:sp>
      <p:sp>
        <p:nvSpPr>
          <p:cNvPr id="50" name="PoljeZBesedilom 49">
            <a:extLst>
              <a:ext uri="{FF2B5EF4-FFF2-40B4-BE49-F238E27FC236}">
                <a16:creationId xmlns:a16="http://schemas.microsoft.com/office/drawing/2014/main" id="{7ECB53E6-8E4D-F167-39D4-3548970F371C}"/>
              </a:ext>
            </a:extLst>
          </p:cNvPr>
          <p:cNvSpPr txBox="1"/>
          <p:nvPr/>
        </p:nvSpPr>
        <p:spPr>
          <a:xfrm>
            <a:off x="2260820" y="6353031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A</a:t>
            </a:r>
            <a:r>
              <a:rPr lang="sl-SI" dirty="0">
                <a:solidFill>
                  <a:srgbClr val="FF0000"/>
                </a:solidFill>
              </a:rPr>
              <a:t>♦</a:t>
            </a:r>
          </a:p>
        </p:txBody>
      </p:sp>
      <p:sp>
        <p:nvSpPr>
          <p:cNvPr id="51" name="PoljeZBesedilom 50">
            <a:extLst>
              <a:ext uri="{FF2B5EF4-FFF2-40B4-BE49-F238E27FC236}">
                <a16:creationId xmlns:a16="http://schemas.microsoft.com/office/drawing/2014/main" id="{B72C101A-D778-596E-0980-CA503D4EE6BB}"/>
              </a:ext>
            </a:extLst>
          </p:cNvPr>
          <p:cNvSpPr txBox="1"/>
          <p:nvPr/>
        </p:nvSpPr>
        <p:spPr>
          <a:xfrm>
            <a:off x="2886322" y="6345080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K</a:t>
            </a:r>
            <a:r>
              <a:rPr lang="sl-SI" dirty="0">
                <a:solidFill>
                  <a:srgbClr val="FF0000"/>
                </a:solidFill>
              </a:rPr>
              <a:t>♦</a:t>
            </a:r>
            <a:endParaRPr lang="sl-SI" dirty="0"/>
          </a:p>
        </p:txBody>
      </p:sp>
      <p:sp>
        <p:nvSpPr>
          <p:cNvPr id="52" name="PoljeZBesedilom 51">
            <a:extLst>
              <a:ext uri="{FF2B5EF4-FFF2-40B4-BE49-F238E27FC236}">
                <a16:creationId xmlns:a16="http://schemas.microsoft.com/office/drawing/2014/main" id="{60F9FA8F-CEFA-ADB2-A704-FF0DB10BBBB5}"/>
              </a:ext>
            </a:extLst>
          </p:cNvPr>
          <p:cNvSpPr txBox="1"/>
          <p:nvPr/>
        </p:nvSpPr>
        <p:spPr>
          <a:xfrm>
            <a:off x="3480020" y="6327853"/>
            <a:ext cx="5512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Q</a:t>
            </a:r>
            <a:r>
              <a:rPr lang="sl-SI" dirty="0">
                <a:solidFill>
                  <a:srgbClr val="FF0000"/>
                </a:solidFill>
              </a:rPr>
              <a:t>♦</a:t>
            </a:r>
            <a:endParaRPr lang="sl-SI" dirty="0"/>
          </a:p>
        </p:txBody>
      </p:sp>
      <p:sp>
        <p:nvSpPr>
          <p:cNvPr id="53" name="PoljeZBesedilom 52">
            <a:extLst>
              <a:ext uri="{FF2B5EF4-FFF2-40B4-BE49-F238E27FC236}">
                <a16:creationId xmlns:a16="http://schemas.microsoft.com/office/drawing/2014/main" id="{C3AB6FB6-42E0-077F-0C36-33BF9EDC1CB4}"/>
              </a:ext>
            </a:extLst>
          </p:cNvPr>
          <p:cNvSpPr txBox="1"/>
          <p:nvPr/>
        </p:nvSpPr>
        <p:spPr>
          <a:xfrm>
            <a:off x="4129381" y="6346376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J</a:t>
            </a:r>
            <a:r>
              <a:rPr lang="sl-SI" dirty="0">
                <a:solidFill>
                  <a:srgbClr val="FF0000"/>
                </a:solidFill>
              </a:rPr>
              <a:t>♦</a:t>
            </a:r>
            <a:endParaRPr lang="sl-SI" dirty="0"/>
          </a:p>
        </p:txBody>
      </p:sp>
      <p:sp>
        <p:nvSpPr>
          <p:cNvPr id="54" name="PoljeZBesedilom 53">
            <a:extLst>
              <a:ext uri="{FF2B5EF4-FFF2-40B4-BE49-F238E27FC236}">
                <a16:creationId xmlns:a16="http://schemas.microsoft.com/office/drawing/2014/main" id="{46D38B31-59E6-3D56-787F-CF777564500C}"/>
              </a:ext>
            </a:extLst>
          </p:cNvPr>
          <p:cNvSpPr txBox="1"/>
          <p:nvPr/>
        </p:nvSpPr>
        <p:spPr>
          <a:xfrm>
            <a:off x="4703197" y="6361515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T</a:t>
            </a:r>
            <a:r>
              <a:rPr lang="sl-SI" dirty="0">
                <a:solidFill>
                  <a:srgbClr val="FF0000"/>
                </a:solidFill>
              </a:rPr>
              <a:t>♦</a:t>
            </a:r>
            <a:endParaRPr lang="sl-SI" dirty="0"/>
          </a:p>
        </p:txBody>
      </p:sp>
      <p:sp>
        <p:nvSpPr>
          <p:cNvPr id="55" name="PoljeZBesedilom 54">
            <a:extLst>
              <a:ext uri="{FF2B5EF4-FFF2-40B4-BE49-F238E27FC236}">
                <a16:creationId xmlns:a16="http://schemas.microsoft.com/office/drawing/2014/main" id="{3ABCAFC9-8FD7-B363-BC0F-3C3FB841AB11}"/>
              </a:ext>
            </a:extLst>
          </p:cNvPr>
          <p:cNvSpPr txBox="1"/>
          <p:nvPr/>
        </p:nvSpPr>
        <p:spPr>
          <a:xfrm>
            <a:off x="5364475" y="6367795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9</a:t>
            </a:r>
            <a:r>
              <a:rPr lang="sl-SI" dirty="0">
                <a:solidFill>
                  <a:srgbClr val="FF0000"/>
                </a:solidFill>
              </a:rPr>
              <a:t>♦</a:t>
            </a:r>
            <a:endParaRPr lang="sl-SI" dirty="0"/>
          </a:p>
        </p:txBody>
      </p:sp>
      <p:sp>
        <p:nvSpPr>
          <p:cNvPr id="56" name="PoljeZBesedilom 55">
            <a:extLst>
              <a:ext uri="{FF2B5EF4-FFF2-40B4-BE49-F238E27FC236}">
                <a16:creationId xmlns:a16="http://schemas.microsoft.com/office/drawing/2014/main" id="{4AF07D69-CDB0-6211-656A-E9D280FEFDC8}"/>
              </a:ext>
            </a:extLst>
          </p:cNvPr>
          <p:cNvSpPr txBox="1"/>
          <p:nvPr/>
        </p:nvSpPr>
        <p:spPr>
          <a:xfrm>
            <a:off x="6033716" y="6367608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8</a:t>
            </a:r>
            <a:r>
              <a:rPr lang="sl-SI" dirty="0">
                <a:solidFill>
                  <a:srgbClr val="FF0000"/>
                </a:solidFill>
              </a:rPr>
              <a:t>♦</a:t>
            </a:r>
            <a:endParaRPr lang="sl-SI" dirty="0"/>
          </a:p>
        </p:txBody>
      </p:sp>
      <p:sp>
        <p:nvSpPr>
          <p:cNvPr id="57" name="PoljeZBesedilom 56">
            <a:extLst>
              <a:ext uri="{FF2B5EF4-FFF2-40B4-BE49-F238E27FC236}">
                <a16:creationId xmlns:a16="http://schemas.microsoft.com/office/drawing/2014/main" id="{F9E1A729-F20D-BB26-8069-C01487722E30}"/>
              </a:ext>
            </a:extLst>
          </p:cNvPr>
          <p:cNvSpPr txBox="1"/>
          <p:nvPr/>
        </p:nvSpPr>
        <p:spPr>
          <a:xfrm>
            <a:off x="6613716" y="6353564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7</a:t>
            </a:r>
            <a:r>
              <a:rPr lang="sl-SI" dirty="0">
                <a:solidFill>
                  <a:srgbClr val="FF0000"/>
                </a:solidFill>
              </a:rPr>
              <a:t>♦</a:t>
            </a:r>
            <a:endParaRPr lang="sl-SI" dirty="0"/>
          </a:p>
        </p:txBody>
      </p:sp>
      <p:sp>
        <p:nvSpPr>
          <p:cNvPr id="58" name="PoljeZBesedilom 57">
            <a:extLst>
              <a:ext uri="{FF2B5EF4-FFF2-40B4-BE49-F238E27FC236}">
                <a16:creationId xmlns:a16="http://schemas.microsoft.com/office/drawing/2014/main" id="{EDFFB193-E972-D543-028E-B9F661DAEF53}"/>
              </a:ext>
            </a:extLst>
          </p:cNvPr>
          <p:cNvSpPr txBox="1"/>
          <p:nvPr/>
        </p:nvSpPr>
        <p:spPr>
          <a:xfrm>
            <a:off x="7251146" y="6350872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6</a:t>
            </a:r>
            <a:r>
              <a:rPr lang="sl-SI" dirty="0">
                <a:solidFill>
                  <a:srgbClr val="FF0000"/>
                </a:solidFill>
              </a:rPr>
              <a:t>♦</a:t>
            </a:r>
            <a:endParaRPr lang="sl-SI" dirty="0"/>
          </a:p>
        </p:txBody>
      </p:sp>
      <p:sp>
        <p:nvSpPr>
          <p:cNvPr id="59" name="PoljeZBesedilom 58">
            <a:extLst>
              <a:ext uri="{FF2B5EF4-FFF2-40B4-BE49-F238E27FC236}">
                <a16:creationId xmlns:a16="http://schemas.microsoft.com/office/drawing/2014/main" id="{699569A0-2967-635E-76EE-26A9647AD800}"/>
              </a:ext>
            </a:extLst>
          </p:cNvPr>
          <p:cNvSpPr txBox="1"/>
          <p:nvPr/>
        </p:nvSpPr>
        <p:spPr>
          <a:xfrm>
            <a:off x="7936287" y="6373201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5</a:t>
            </a:r>
            <a:r>
              <a:rPr lang="sl-SI" dirty="0">
                <a:solidFill>
                  <a:srgbClr val="FF0000"/>
                </a:solidFill>
              </a:rPr>
              <a:t>♦</a:t>
            </a:r>
            <a:endParaRPr lang="sl-SI" dirty="0"/>
          </a:p>
        </p:txBody>
      </p:sp>
      <p:sp>
        <p:nvSpPr>
          <p:cNvPr id="60" name="PoljeZBesedilom 59">
            <a:extLst>
              <a:ext uri="{FF2B5EF4-FFF2-40B4-BE49-F238E27FC236}">
                <a16:creationId xmlns:a16="http://schemas.microsoft.com/office/drawing/2014/main" id="{7E83BEC8-FD23-6346-818E-1C4071912F8F}"/>
              </a:ext>
            </a:extLst>
          </p:cNvPr>
          <p:cNvSpPr txBox="1"/>
          <p:nvPr/>
        </p:nvSpPr>
        <p:spPr>
          <a:xfrm>
            <a:off x="8524236" y="6352645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4</a:t>
            </a:r>
            <a:r>
              <a:rPr lang="sl-SI" dirty="0">
                <a:solidFill>
                  <a:srgbClr val="FF0000"/>
                </a:solidFill>
              </a:rPr>
              <a:t>♦</a:t>
            </a:r>
            <a:endParaRPr lang="sl-SI" dirty="0"/>
          </a:p>
        </p:txBody>
      </p:sp>
      <p:sp>
        <p:nvSpPr>
          <p:cNvPr id="61" name="PoljeZBesedilom 60">
            <a:extLst>
              <a:ext uri="{FF2B5EF4-FFF2-40B4-BE49-F238E27FC236}">
                <a16:creationId xmlns:a16="http://schemas.microsoft.com/office/drawing/2014/main" id="{33491AF6-3F6B-75EB-7FB8-A73AB1B67A98}"/>
              </a:ext>
            </a:extLst>
          </p:cNvPr>
          <p:cNvSpPr txBox="1"/>
          <p:nvPr/>
        </p:nvSpPr>
        <p:spPr>
          <a:xfrm>
            <a:off x="9120135" y="6364958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3</a:t>
            </a:r>
            <a:r>
              <a:rPr lang="sl-SI" dirty="0">
                <a:solidFill>
                  <a:srgbClr val="FF0000"/>
                </a:solidFill>
              </a:rPr>
              <a:t>♦</a:t>
            </a:r>
            <a:endParaRPr lang="sl-SI" dirty="0"/>
          </a:p>
        </p:txBody>
      </p:sp>
      <p:sp>
        <p:nvSpPr>
          <p:cNvPr id="62" name="PoljeZBesedilom 61">
            <a:extLst>
              <a:ext uri="{FF2B5EF4-FFF2-40B4-BE49-F238E27FC236}">
                <a16:creationId xmlns:a16="http://schemas.microsoft.com/office/drawing/2014/main" id="{6C622BA7-CC1C-2660-63AD-71EA4FB5C2F5}"/>
              </a:ext>
            </a:extLst>
          </p:cNvPr>
          <p:cNvSpPr txBox="1"/>
          <p:nvPr/>
        </p:nvSpPr>
        <p:spPr>
          <a:xfrm>
            <a:off x="9759335" y="6352646"/>
            <a:ext cx="49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2</a:t>
            </a:r>
            <a:r>
              <a:rPr lang="sl-SI" dirty="0">
                <a:solidFill>
                  <a:srgbClr val="FF0000"/>
                </a:solidFill>
              </a:rPr>
              <a:t>♦</a:t>
            </a:r>
            <a:endParaRPr lang="sl-SI" dirty="0"/>
          </a:p>
        </p:txBody>
      </p:sp>
      <p:cxnSp>
        <p:nvCxnSpPr>
          <p:cNvPr id="77" name="Raven povezovalnik 76">
            <a:extLst>
              <a:ext uri="{FF2B5EF4-FFF2-40B4-BE49-F238E27FC236}">
                <a16:creationId xmlns:a16="http://schemas.microsoft.com/office/drawing/2014/main" id="{33140070-7BC5-5047-6E61-09CA4E4F0DD1}"/>
              </a:ext>
            </a:extLst>
          </p:cNvPr>
          <p:cNvCxnSpPr>
            <a:cxnSpLocks/>
          </p:cNvCxnSpPr>
          <p:nvPr/>
        </p:nvCxnSpPr>
        <p:spPr>
          <a:xfrm>
            <a:off x="1874849" y="1081384"/>
            <a:ext cx="8787515" cy="0"/>
          </a:xfrm>
          <a:prstGeom prst="line">
            <a:avLst/>
          </a:prstGeom>
          <a:ln w="3175"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" name="Raven povezovalnik 2">
            <a:extLst>
              <a:ext uri="{FF2B5EF4-FFF2-40B4-BE49-F238E27FC236}">
                <a16:creationId xmlns:a16="http://schemas.microsoft.com/office/drawing/2014/main" id="{FA0DB525-7E91-6221-39E1-789681C642DF}"/>
              </a:ext>
            </a:extLst>
          </p:cNvPr>
          <p:cNvCxnSpPr>
            <a:cxnSpLocks/>
          </p:cNvCxnSpPr>
          <p:nvPr/>
        </p:nvCxnSpPr>
        <p:spPr>
          <a:xfrm>
            <a:off x="1866898" y="5718316"/>
            <a:ext cx="8759906" cy="0"/>
          </a:xfrm>
          <a:prstGeom prst="line">
            <a:avLst/>
          </a:prstGeom>
          <a:ln w="3175"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Raven povezovalnik 14">
            <a:extLst>
              <a:ext uri="{FF2B5EF4-FFF2-40B4-BE49-F238E27FC236}">
                <a16:creationId xmlns:a16="http://schemas.microsoft.com/office/drawing/2014/main" id="{F6A9A2CC-7B2E-798F-A92B-2D369AFD088F}"/>
              </a:ext>
            </a:extLst>
          </p:cNvPr>
          <p:cNvCxnSpPr>
            <a:cxnSpLocks/>
          </p:cNvCxnSpPr>
          <p:nvPr/>
        </p:nvCxnSpPr>
        <p:spPr>
          <a:xfrm flipH="1">
            <a:off x="1852551" y="1099928"/>
            <a:ext cx="22298" cy="4618388"/>
          </a:xfrm>
          <a:prstGeom prst="line">
            <a:avLst/>
          </a:prstGeom>
          <a:ln w="3175"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Raven povezovalnik 20">
            <a:extLst>
              <a:ext uri="{FF2B5EF4-FFF2-40B4-BE49-F238E27FC236}">
                <a16:creationId xmlns:a16="http://schemas.microsoft.com/office/drawing/2014/main" id="{66CD8FD6-E12D-03D8-EA60-DD5B7D83ACFC}"/>
              </a:ext>
            </a:extLst>
          </p:cNvPr>
          <p:cNvCxnSpPr>
            <a:cxnSpLocks/>
          </p:cNvCxnSpPr>
          <p:nvPr/>
        </p:nvCxnSpPr>
        <p:spPr>
          <a:xfrm flipH="1">
            <a:off x="10634755" y="1081384"/>
            <a:ext cx="27609" cy="4636932"/>
          </a:xfrm>
          <a:prstGeom prst="line">
            <a:avLst/>
          </a:prstGeom>
          <a:ln w="3175"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88395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isarn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532</Words>
  <Application>Microsoft Office PowerPoint</Application>
  <PresentationFormat>Širokozaslonsko</PresentationFormat>
  <Paragraphs>265</Paragraphs>
  <Slides>5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Officeova tema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Company>Šola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Jano</dc:creator>
  <cp:lastModifiedBy>Jano</cp:lastModifiedBy>
  <cp:revision>10</cp:revision>
  <dcterms:created xsi:type="dcterms:W3CDTF">2026-01-01T08:39:13Z</dcterms:created>
  <dcterms:modified xsi:type="dcterms:W3CDTF">2026-01-01T10:18:35Z</dcterms:modified>
</cp:coreProperties>
</file>