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57" r:id="rId5"/>
    <p:sldId id="271" r:id="rId6"/>
    <p:sldId id="258" r:id="rId7"/>
    <p:sldId id="264" r:id="rId8"/>
    <p:sldId id="259" r:id="rId9"/>
    <p:sldId id="265" r:id="rId10"/>
    <p:sldId id="260" r:id="rId11"/>
    <p:sldId id="261" r:id="rId12"/>
    <p:sldId id="266" r:id="rId13"/>
    <p:sldId id="262" r:id="rId14"/>
    <p:sldId id="269" r:id="rId15"/>
    <p:sldId id="267" r:id="rId16"/>
    <p:sldId id="272" r:id="rId17"/>
    <p:sldId id="268" r:id="rId18"/>
    <p:sldId id="274" r:id="rId19"/>
    <p:sldId id="273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AC147-3F47-49C8-9933-2C969CE0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4E872B-2575-4E12-88E3-839BE336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AAC4C3-50D4-40BF-9F5E-72B075E0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038DD2E-1961-4C12-A107-2181F746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91D07B-CB3B-4415-AA86-18D31DEC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79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70956-0A11-40D8-8C1A-2AD12667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4E58B33-0D3E-4B38-B297-9175CBC1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88B6AA-E061-43E6-8130-9D6BB9AC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410817-1AFB-4CC3-872D-2FB4C0DF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95B150-6F40-42F3-AEA5-AEA7472F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00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9503593-78A8-4F3C-AE3D-AC7FA345A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974C80-D691-4CEA-AF24-F2BDB306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2582B4-E87D-4780-AD7E-90B59AA6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8125EC-C327-40F4-B3CC-8AE1BB7C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1E19FD-BA6E-45EC-8E18-0C058D14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9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2E9C9-16F2-4003-80D3-980DF463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2CC026-DDE7-43BE-85F3-11F9C2C5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86F2B-AF50-48B6-A3DC-1C1EF6AE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2FF07F-4F65-43A3-9C0E-1E1FA6C4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30FAB4-865A-478C-8EA6-32A6590A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2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4AE0F-B652-4705-93D8-29B16E8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0D2E77-049F-4790-B12D-F1D7B877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1AFB60-8A44-4C15-A043-1AF9449D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B56078-6227-4C93-A019-BE5CB95A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E41172-838C-4700-90C7-04E9733E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97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2542D-C0FA-42E5-8170-B0FCBBE2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A11768-ACAF-4385-9AB6-0C4FEA561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A5878D8-621D-41BD-93A1-ABA83D81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F1129AF-182F-41A5-8088-1EE90C36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6D69402-1DC8-486B-87BC-52EDA0A4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478DF8-CF08-4106-8C34-D32D3779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39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8CE8D5-81C9-46F7-9A22-CE4751DE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D5EA13-68A1-4B7C-9A38-0898A8358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05CFAE-EE1A-4329-8DB0-1D799DB6B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D939652-B589-4AFC-8003-18468480B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2AA417A-D6C2-48AF-A37D-7FEB8866C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56E12C7-0A86-4ED5-B140-56AC82CC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CBBEE74-5735-4D24-8A5E-943D803F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5264CDD-D19C-4A91-840D-1AEC6F9F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C96672-6016-4BEA-AEE1-4804771C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8DE2C20-19E0-4146-BE1C-AA113AFF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711C5EA-E69A-4F75-95ED-70135818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0A9C4A7-0A21-417A-9E16-7337A88C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98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00EF81-72B6-4098-9E96-2AE4D780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335A1AF-7E83-4709-AD64-C5DF5E08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8194B1A-F455-4ADA-BC03-E3A3128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03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9C4631-4777-450F-ADE2-18A8FA43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06D393-6793-4374-999E-0AE7041A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765FD5E-8FE2-45B1-AC26-CB7336E3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4668592-DD31-4620-8522-C50A8C1A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97A582-2679-40D1-A752-454C09EC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FBF1E6-6B87-41C5-8BD0-E76FC88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82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DD837-C9E9-4849-A655-4A903EFA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7717550-38F5-4F5E-B971-AA867D53B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1688E24-79A1-49CF-9C21-3EC41A263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897B00-4C0C-4F57-B6B1-D4FFC4A6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8DB8BB9-A08C-4411-911C-105F7B61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68EE0F-6FD6-4839-9C2B-9BC37FBD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94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3C2438-B92B-4FC4-8F29-C0673981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7BC8C10-97C9-444F-ACFC-44776CA16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443474-30F5-4C70-A308-59BF1A493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6E26-CBA4-419A-9970-DC74D5D77F45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39F1E6-A53F-4997-BC93-3F1D57DDD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6E1A86-EE39-4CD3-A780-9469F5025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6BF0-8C3E-4EE9-9B23-EEC6C24BDE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98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122E36D-1304-4317-893C-87DCB30E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76" y="791592"/>
            <a:ext cx="3486150" cy="26670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DF8548F-D380-43E5-9CBB-A6AEBA7D6E5D}"/>
              </a:ext>
            </a:extLst>
          </p:cNvPr>
          <p:cNvSpPr txBox="1"/>
          <p:nvPr/>
        </p:nvSpPr>
        <p:spPr>
          <a:xfrm>
            <a:off x="5412494" y="300167"/>
            <a:ext cx="158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REKLAMACIJA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EF72E2A-D5D0-42D8-A59A-9882621EE8F4}"/>
              </a:ext>
            </a:extLst>
          </p:cNvPr>
          <p:cNvSpPr txBox="1"/>
          <p:nvPr/>
        </p:nvSpPr>
        <p:spPr>
          <a:xfrm>
            <a:off x="4732671" y="3751166"/>
            <a:ext cx="31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je dopis, s katerim kupec graja: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količinske 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kakovostne</a:t>
            </a:r>
          </a:p>
          <a:p>
            <a:pPr algn="ctr"/>
            <a:r>
              <a:rPr lang="sl-SI" dirty="0"/>
              <a:t>napake na blagu.</a:t>
            </a:r>
          </a:p>
        </p:txBody>
      </p:sp>
    </p:spTree>
    <p:extLst>
      <p:ext uri="{BB962C8B-B14F-4D97-AF65-F5344CB8AC3E}">
        <p14:creationId xmlns:p14="http://schemas.microsoft.com/office/powerpoint/2010/main" val="1141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3503193" y="681223"/>
            <a:ext cx="455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UTEMELJITEV: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navedemo argumente za upravičenost reklamacije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D190A1E-DA12-4B0B-A0C5-DB0D7D92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2" y="2201556"/>
            <a:ext cx="5144630" cy="37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3503193" y="681223"/>
            <a:ext cx="455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PRIČAKOVANA REAKCIJA: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da bo prodajalec ugodil našim zahtevam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ACAA8D1-BFF5-4FDA-BAB0-A16CB7D2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452562"/>
            <a:ext cx="67532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reakcija">
            <a:hlinkClick r:id="" action="ppaction://media"/>
            <a:extLst>
              <a:ext uri="{FF2B5EF4-FFF2-40B4-BE49-F238E27FC236}">
                <a16:creationId xmlns:a16="http://schemas.microsoft.com/office/drawing/2014/main" id="{6FB9D5D0-4196-4905-B0C7-00C6131CBD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380" y="374380"/>
            <a:ext cx="10286570" cy="57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3503193" y="681223"/>
            <a:ext cx="455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MOŽNE POSLEDICE: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kakšni bodo naši nadaljnji postopki, če ne bomo zadovoljni z rešitvijo reklamacije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3AC1E3-25CD-4237-A632-85CE2002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13" y="2059241"/>
            <a:ext cx="5780141" cy="40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0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83E86FD-4D9C-4D55-BC95-850C699413FD}"/>
              </a:ext>
            </a:extLst>
          </p:cNvPr>
          <p:cNvSpPr txBox="1"/>
          <p:nvPr/>
        </p:nvSpPr>
        <p:spPr>
          <a:xfrm>
            <a:off x="5458916" y="6883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B7216-D372-4DBD-B835-B3CCE60A37BE}"/>
              </a:ext>
            </a:extLst>
          </p:cNvPr>
          <p:cNvSpPr txBox="1"/>
          <p:nvPr/>
        </p:nvSpPr>
        <p:spPr>
          <a:xfrm>
            <a:off x="3565186" y="523952"/>
            <a:ext cx="455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OPOZORILO NA PRILOGE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19AE23-53EB-456F-91C0-310E6E8CA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36831" y="1057198"/>
            <a:ext cx="576072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83E86FD-4D9C-4D55-BC95-850C699413FD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B7216-D372-4DBD-B835-B3CCE60A37BE}"/>
              </a:ext>
            </a:extLst>
          </p:cNvPr>
          <p:cNvSpPr txBox="1"/>
          <p:nvPr/>
        </p:nvSpPr>
        <p:spPr>
          <a:xfrm>
            <a:off x="3503193" y="681223"/>
            <a:ext cx="45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SKLEPNO GESLO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1BDECE7-63AC-442B-95B5-73E86082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13" y="1601249"/>
            <a:ext cx="5998612" cy="35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skepnogeslo">
            <a:hlinkClick r:id="" action="ppaction://media"/>
            <a:extLst>
              <a:ext uri="{FF2B5EF4-FFF2-40B4-BE49-F238E27FC236}">
                <a16:creationId xmlns:a16="http://schemas.microsoft.com/office/drawing/2014/main" id="{DCD8708F-AF69-46D0-AE72-004BEE9485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634" y="529847"/>
            <a:ext cx="10023958" cy="56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83E86FD-4D9C-4D55-BC95-850C699413FD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6B7216-D372-4DBD-B835-B3CCE60A37BE}"/>
              </a:ext>
            </a:extLst>
          </p:cNvPr>
          <p:cNvSpPr txBox="1"/>
          <p:nvPr/>
        </p:nvSpPr>
        <p:spPr>
          <a:xfrm>
            <a:off x="3820008" y="635056"/>
            <a:ext cx="455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PODPIS AVTORJA REKLAMACIJE IN FUNKCIJA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34634D-4799-48A6-94C4-9EC8B4B2F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" t="1600"/>
          <a:stretch/>
        </p:blipFill>
        <p:spPr>
          <a:xfrm>
            <a:off x="3099659" y="1349334"/>
            <a:ext cx="5571641" cy="36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funkcijapodpis">
            <a:hlinkClick r:id="" action="ppaction://media"/>
            <a:extLst>
              <a:ext uri="{FF2B5EF4-FFF2-40B4-BE49-F238E27FC236}">
                <a16:creationId xmlns:a16="http://schemas.microsoft.com/office/drawing/2014/main" id="{FF13659D-3961-4774-A0EA-AB92940730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1212" y="495946"/>
            <a:ext cx="10649058" cy="59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03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31269FA-0D11-4C2D-ADD2-C0E8DC418BC1}"/>
              </a:ext>
            </a:extLst>
          </p:cNvPr>
          <p:cNvSpPr txBox="1"/>
          <p:nvPr/>
        </p:nvSpPr>
        <p:spPr>
          <a:xfrm>
            <a:off x="5348290" y="209229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018385A-60FE-45D9-8911-1278DF648338}"/>
              </a:ext>
            </a:extLst>
          </p:cNvPr>
          <p:cNvSpPr txBox="1"/>
          <p:nvPr/>
        </p:nvSpPr>
        <p:spPr>
          <a:xfrm>
            <a:off x="3581159" y="876061"/>
            <a:ext cx="4551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GLAVA DOPISA:</a:t>
            </a:r>
            <a:br>
              <a:rPr lang="sl-SI" dirty="0"/>
            </a:br>
            <a:r>
              <a:rPr lang="sl-SI" dirty="0"/>
              <a:t>NAČELO: JAZ PIŠEM TEBI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Pošiljatelj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Evidenčne oznake in datum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Prejemnik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3B88C0B-E564-4568-9939-0E3FC754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96" y="2489257"/>
            <a:ext cx="57816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glava">
            <a:hlinkClick r:id="" action="ppaction://media"/>
            <a:extLst>
              <a:ext uri="{FF2B5EF4-FFF2-40B4-BE49-F238E27FC236}">
                <a16:creationId xmlns:a16="http://schemas.microsoft.com/office/drawing/2014/main" id="{94432F09-8300-42BF-A62B-4FD5853FFC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4108" y="530816"/>
            <a:ext cx="10049792" cy="56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279333" y="294470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2892371" y="893800"/>
            <a:ext cx="617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PREDMET: REKLAMACIJA &amp; VRSTA BLAGA, KI GA REKLAMIRAMO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328BA03-B74A-4E40-B638-FB3D734437B3}"/>
              </a:ext>
            </a:extLst>
          </p:cNvPr>
          <p:cNvGrpSpPr/>
          <p:nvPr/>
        </p:nvGrpSpPr>
        <p:grpSpPr>
          <a:xfrm>
            <a:off x="3223851" y="1597141"/>
            <a:ext cx="5511821" cy="1611012"/>
            <a:chOff x="1334538" y="2244671"/>
            <a:chExt cx="7753499" cy="252525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8788E5CD-122A-40CB-9A8E-A933E9012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538" y="2394487"/>
              <a:ext cx="2536486" cy="2375439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A3C6C5BA-0248-45B8-B8EB-F11AFF7E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1024" y="2318770"/>
              <a:ext cx="2536486" cy="2375439"/>
            </a:xfrm>
            <a:prstGeom prst="rect">
              <a:avLst/>
            </a:prstGeom>
          </p:spPr>
        </p:pic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412AA152-5E14-4609-B544-AE84D1F94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1551" y="2244671"/>
              <a:ext cx="2536486" cy="2375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01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zadeva">
            <a:hlinkClick r:id="" action="ppaction://media"/>
            <a:extLst>
              <a:ext uri="{FF2B5EF4-FFF2-40B4-BE49-F238E27FC236}">
                <a16:creationId xmlns:a16="http://schemas.microsoft.com/office/drawing/2014/main" id="{E5C271CA-1667-4A91-ACB5-AE40DC9A0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374" y="535659"/>
            <a:ext cx="9793207" cy="55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410283" y="364209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3643152" y="918239"/>
            <a:ext cx="4551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POVOD ZA PISANJE:</a:t>
            </a:r>
            <a:br>
              <a:rPr lang="sl-SI" dirty="0"/>
            </a:br>
            <a:r>
              <a:rPr lang="sl-SI" dirty="0"/>
              <a:t>sklicujemo se na dobavo;</a:t>
            </a:r>
          </a:p>
          <a:p>
            <a:pPr algn="ctr"/>
            <a:r>
              <a:rPr lang="sl-SI" dirty="0"/>
              <a:t>navajamo natančne podatke o dobavi, npr.: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datum dobave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št. dobavnice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vrsto blaga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pogodbo ali naročilo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2225F1-D4D0-447D-9DB8-BCF77F73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26" y="3196291"/>
            <a:ext cx="3649436" cy="2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0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povod">
            <a:hlinkClick r:id="" action="ppaction://media"/>
            <a:extLst>
              <a:ext uri="{FF2B5EF4-FFF2-40B4-BE49-F238E27FC236}">
                <a16:creationId xmlns:a16="http://schemas.microsoft.com/office/drawing/2014/main" id="{7551D5AF-389C-45A6-A0F0-FFAC5F0451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649" y="466887"/>
            <a:ext cx="9887919" cy="55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66C55-FC04-40DB-AD75-16633F2099E9}"/>
              </a:ext>
            </a:extLst>
          </p:cNvPr>
          <p:cNvSpPr txBox="1"/>
          <p:nvPr/>
        </p:nvSpPr>
        <p:spPr>
          <a:xfrm>
            <a:off x="5373676" y="197777"/>
            <a:ext cx="10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AC67CE-BC29-402C-A512-5E2444CEB957}"/>
              </a:ext>
            </a:extLst>
          </p:cNvPr>
          <p:cNvSpPr txBox="1"/>
          <p:nvPr/>
        </p:nvSpPr>
        <p:spPr>
          <a:xfrm>
            <a:off x="3503193" y="681223"/>
            <a:ext cx="455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LASTNA ŽELJA: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navedemo dejstvo, da smo pri prevzemu odkrili napako;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natančno navedemo vrsto in opis napake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opozorimo na priložen komisijski zapisnik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dirty="0"/>
              <a:t>jasno postavimo naše zahteve v okviru zakonskih možnosti: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sl-SI" dirty="0"/>
              <a:t>popravilo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sl-SI" dirty="0"/>
              <a:t>zamenjava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sl-SI" dirty="0"/>
              <a:t>popust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sl-SI" dirty="0"/>
              <a:t>razdor pogodbe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sl-SI" dirty="0"/>
              <a:t>odškodnina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394C90-27A6-4ACA-A36D-3AEB46AC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575" y="4211657"/>
            <a:ext cx="3272849" cy="22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3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zelja1">
            <a:hlinkClick r:id="" action="ppaction://media"/>
            <a:extLst>
              <a:ext uri="{FF2B5EF4-FFF2-40B4-BE49-F238E27FC236}">
                <a16:creationId xmlns:a16="http://schemas.microsoft.com/office/drawing/2014/main" id="{F2D0429C-92DF-4B1C-8563-21A2FF0AEF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138" y="474151"/>
            <a:ext cx="9998990" cy="56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160</Words>
  <Application>Microsoft Office PowerPoint</Application>
  <PresentationFormat>Širokozaslonsko</PresentationFormat>
  <Paragraphs>45</Paragraphs>
  <Slides>19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Ekonomska Šola</dc:creator>
  <cp:lastModifiedBy>Ekonomska Šola</cp:lastModifiedBy>
  <cp:revision>11</cp:revision>
  <dcterms:created xsi:type="dcterms:W3CDTF">2020-11-24T06:28:20Z</dcterms:created>
  <dcterms:modified xsi:type="dcterms:W3CDTF">2020-11-24T08:01:36Z</dcterms:modified>
</cp:coreProperties>
</file>