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6343EF-C423-48C5-BBC2-6B2D734B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7D4597-61F3-4589-9C42-97589E679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AA48DCF-25E9-4B6B-9300-8C8AEAC7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191-6D4D-4310-BE50-BD59F5BF9527}" type="datetimeFigureOut">
              <a:rPr lang="sl-SI" smtClean="0"/>
              <a:t>7. 12. 2024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EDA248-C844-41AC-AA7C-6003F0AB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35635DD-C010-4574-8E48-C9F68AA5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6DC-198F-4B29-9F69-10DC1CDC4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951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31E09F-93D3-471F-9BE9-D4A67242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E849643-C2D3-4A2E-A645-FA7F36352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6F11CEF-5FD1-4A6B-A0D1-3477ADCE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191-6D4D-4310-BE50-BD59F5BF9527}" type="datetimeFigureOut">
              <a:rPr lang="sl-SI" smtClean="0"/>
              <a:t>7. 12. 2024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CE0A19B-B2B0-45D3-888D-0F0C32E9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5668340-E135-4CB8-8260-4437DA9E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6DC-198F-4B29-9F69-10DC1CDC4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150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9FE3F38-D0C4-45E6-8807-09B76B8B0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A26CF93-8A48-4B99-8D0C-AB6312360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36359ED-A047-4346-8D11-B50F7AD5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191-6D4D-4310-BE50-BD59F5BF9527}" type="datetimeFigureOut">
              <a:rPr lang="sl-SI" smtClean="0"/>
              <a:t>7. 12. 2024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6895910-9EE9-47C3-8F1A-36C84ADA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95DB237-3B0F-4B41-BC6A-5D84FF9F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6DC-198F-4B29-9F69-10DC1CDC4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787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7C3F45-FA4B-4C08-8FF1-46155CDF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CE5440-1A16-4A78-87D1-FE2FA61D9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81FC1A6-3039-4E5F-A853-8453126D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191-6D4D-4310-BE50-BD59F5BF9527}" type="datetimeFigureOut">
              <a:rPr lang="sl-SI" smtClean="0"/>
              <a:t>7. 12. 2024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CF0DEDB-0528-4E02-8DDE-CED96128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929AE83-EDF6-4E59-80BE-A810DD7F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6DC-198F-4B29-9F69-10DC1CDC4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905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08106C-96E0-40C2-AC3D-09048E64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51649A4-A0C1-49D8-B355-C0651BAFC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2B13BE1-40BB-4D8B-98C1-B7A32D0E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191-6D4D-4310-BE50-BD59F5BF9527}" type="datetimeFigureOut">
              <a:rPr lang="sl-SI" smtClean="0"/>
              <a:t>7. 12. 2024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DF3D1A9-B83E-4EC8-A745-9C29FE1B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2498945-1989-4F19-A681-95977976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6DC-198F-4B29-9F69-10DC1CDC4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187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1C6D62-BED1-4B3B-8072-A5EA687B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F204BB-4B9C-47FC-825D-BD2FF6B89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83E63D6-17FE-44C2-B562-6EAC9CE64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6419A4E-5131-41F4-B011-2D3BC302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191-6D4D-4310-BE50-BD59F5BF9527}" type="datetimeFigureOut">
              <a:rPr lang="sl-SI" smtClean="0"/>
              <a:t>7. 12. 2024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DEB9101-E7A1-4635-8499-CD6E13B3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573ED0D-C157-44AC-A320-169F2F11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6DC-198F-4B29-9F69-10DC1CDC4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691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187654-EC6A-407C-B227-31C7FEBB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459B219-39BB-4C7F-99CF-663FCF75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6FF3799-D8E7-4E30-8BD4-A988D5AFB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06D6B09-D334-4B85-B449-239297EAE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A06431E-0A9C-444E-9A56-8CB15826A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2CD3966-3835-44CE-9C72-134349AA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191-6D4D-4310-BE50-BD59F5BF9527}" type="datetimeFigureOut">
              <a:rPr lang="sl-SI" smtClean="0"/>
              <a:t>7. 12. 2024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FCD7486-C2C2-4AB1-AB0B-3DDC7DF7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A449F78-D8B5-43C3-8196-582C9381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6DC-198F-4B29-9F69-10DC1CDC4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645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FA2C57-D07F-4F90-BE66-1ED3B1D1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E19D452-3C39-481F-8DC8-FC8C2E33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191-6D4D-4310-BE50-BD59F5BF9527}" type="datetimeFigureOut">
              <a:rPr lang="sl-SI" smtClean="0"/>
              <a:t>7. 12. 2024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EADB374-84AD-4443-9A0D-D3D495B6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6E3EDAF-FF58-48B9-B1BF-5521052D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6DC-198F-4B29-9F69-10DC1CDC4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744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D9A15D0-BED4-4B5F-9D78-D14BCA00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191-6D4D-4310-BE50-BD59F5BF9527}" type="datetimeFigureOut">
              <a:rPr lang="sl-SI" smtClean="0"/>
              <a:t>7. 12. 2024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C348AC9-18CA-4CCE-AA70-B579B650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216A22A-B00D-489A-9641-58F79399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6DC-198F-4B29-9F69-10DC1CDC4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95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5D6007-FFD4-4E58-829F-F7F3064D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5F9F60-1598-46C7-8B73-48E7FDB96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9C4046D-B588-4339-8B9C-ABAD78EDE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70562F8-3DDF-46D0-9958-7E014010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191-6D4D-4310-BE50-BD59F5BF9527}" type="datetimeFigureOut">
              <a:rPr lang="sl-SI" smtClean="0"/>
              <a:t>7. 12. 2024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9E121AE-ADE7-4536-8087-83A9C765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2B14443-C8F2-42EC-ACF5-517B341D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6DC-198F-4B29-9F69-10DC1CDC4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245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5B90D7-1757-4BD5-9F9B-53593123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8C8DE04-C08A-4E7E-A9FB-BC6D67834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D0240DC-1AEF-4014-A248-163D8E377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C5FD351-E749-4EA7-A7E9-1DA11540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B191-6D4D-4310-BE50-BD59F5BF9527}" type="datetimeFigureOut">
              <a:rPr lang="sl-SI" smtClean="0"/>
              <a:t>7. 12. 2024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A25B20A-8F9A-4970-AC6B-2CFF8ADE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D8E3BCF-CB70-4CB2-A73F-FD7B5F0C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6DC-198F-4B29-9F69-10DC1CDC4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576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9263F2-5DD1-4EC3-A75C-141A6800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8E1DA25-8517-425A-B543-2FB527874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68E4572-4DD1-4916-A82E-632328C23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2B191-6D4D-4310-BE50-BD59F5BF9527}" type="datetimeFigureOut">
              <a:rPr lang="sl-SI" smtClean="0"/>
              <a:t>7. 12. 2024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E951E6-A863-44A2-8058-E99CDC6A6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CE81B92-70D9-4338-8316-1A75FB499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FC6DC-198F-4B29-9F69-10DC1CDC4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105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sesgs-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inyurl.com/sesgs-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F51FE6F-90E6-40C6-8A03-656044BB9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427" y="0"/>
            <a:ext cx="4865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3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DC3D27F-701E-40A9-BF83-85C353D8F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96" b="1283"/>
          <a:stretch/>
        </p:blipFill>
        <p:spPr>
          <a:xfrm>
            <a:off x="566158" y="112291"/>
            <a:ext cx="10928794" cy="6456951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4F37AA56-42FF-481D-A90E-01F14F6F134F}"/>
              </a:ext>
            </a:extLst>
          </p:cNvPr>
          <p:cNvSpPr/>
          <p:nvPr/>
        </p:nvSpPr>
        <p:spPr>
          <a:xfrm>
            <a:off x="1074821" y="3429000"/>
            <a:ext cx="5646821" cy="8542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66A4BFD0-F16D-4F3D-AE7B-56B0F588BB75}"/>
              </a:ext>
            </a:extLst>
          </p:cNvPr>
          <p:cNvSpPr/>
          <p:nvPr/>
        </p:nvSpPr>
        <p:spPr>
          <a:xfrm>
            <a:off x="1668379" y="2574758"/>
            <a:ext cx="5646821" cy="85424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3DE33298-D9DE-4270-99F0-3794706CCC27}"/>
              </a:ext>
            </a:extLst>
          </p:cNvPr>
          <p:cNvSpPr/>
          <p:nvPr/>
        </p:nvSpPr>
        <p:spPr>
          <a:xfrm>
            <a:off x="2414337" y="1720516"/>
            <a:ext cx="5646821" cy="85424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752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06B2C8B-3210-45FA-9643-EC525358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220" y="0"/>
            <a:ext cx="4739560" cy="6858000"/>
          </a:xfrm>
          <a:prstGeom prst="rect">
            <a:avLst/>
          </a:prstGeom>
        </p:spPr>
      </p:pic>
      <p:sp>
        <p:nvSpPr>
          <p:cNvPr id="4" name="PoljeZBesedilom 3">
            <a:hlinkClick r:id="rId3"/>
            <a:extLst>
              <a:ext uri="{FF2B5EF4-FFF2-40B4-BE49-F238E27FC236}">
                <a16:creationId xmlns:a16="http://schemas.microsoft.com/office/drawing/2014/main" id="{DD480954-AEB4-4531-A28C-0538B2BE9B19}"/>
              </a:ext>
            </a:extLst>
          </p:cNvPr>
          <p:cNvSpPr txBox="1"/>
          <p:nvPr/>
        </p:nvSpPr>
        <p:spPr>
          <a:xfrm>
            <a:off x="8726905" y="11309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3"/>
              </a:rPr>
              <a:t>https://tinyurl.com/sesgs-1</a:t>
            </a:r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E0DCD42-C5F8-4697-B3D1-7F9A6A3F820F}"/>
              </a:ext>
            </a:extLst>
          </p:cNvPr>
          <p:cNvSpPr txBox="1"/>
          <p:nvPr/>
        </p:nvSpPr>
        <p:spPr>
          <a:xfrm>
            <a:off x="8726905" y="201328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4"/>
              </a:rPr>
              <a:t>https://tinyurl.com/sesgs-2</a:t>
            </a:r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D75CB5C-5279-4459-AE7A-F577333972B1}"/>
              </a:ext>
            </a:extLst>
          </p:cNvPr>
          <p:cNvSpPr txBox="1"/>
          <p:nvPr/>
        </p:nvSpPr>
        <p:spPr>
          <a:xfrm>
            <a:off x="8726905" y="609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Izračun točk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5296998-C7A0-4B47-9B35-56B147551085}"/>
              </a:ext>
            </a:extLst>
          </p:cNvPr>
          <p:cNvSpPr txBox="1"/>
          <p:nvPr/>
        </p:nvSpPr>
        <p:spPr>
          <a:xfrm>
            <a:off x="8726905" y="172452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Vpis točk</a:t>
            </a:r>
          </a:p>
        </p:txBody>
      </p:sp>
    </p:spTree>
    <p:extLst>
      <p:ext uri="{BB962C8B-B14F-4D97-AF65-F5344CB8AC3E}">
        <p14:creationId xmlns:p14="http://schemas.microsoft.com/office/powerpoint/2010/main" val="161409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9D4F04D-36EE-4E33-8BD0-56C6D6582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46922" y="-940286"/>
            <a:ext cx="6356365" cy="87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6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EB2FC5B-5BC2-492D-9202-7294F8C6B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223837"/>
            <a:ext cx="45529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2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1F010B2-8582-4E88-B877-37A91263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852" y="343025"/>
            <a:ext cx="6023228" cy="6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DEB026C-7BF1-490A-B92B-CEA65C48F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279" y="0"/>
            <a:ext cx="4487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7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C804BE0-59BD-4EA3-9EFE-B9E5E86B7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009" y="0"/>
            <a:ext cx="5347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8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790F384-2FC0-4FA6-8567-30D8A535E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085" y="0"/>
            <a:ext cx="3803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9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D5113D3-1DB3-4792-8355-E2229BE75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725"/>
          <a:stretch/>
        </p:blipFill>
        <p:spPr>
          <a:xfrm>
            <a:off x="-112294" y="2406315"/>
            <a:ext cx="12224760" cy="3705727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FD9E024-7B87-4E7A-A10A-DB4F9D56C441}"/>
              </a:ext>
            </a:extLst>
          </p:cNvPr>
          <p:cNvSpPr txBox="1"/>
          <p:nvPr/>
        </p:nvSpPr>
        <p:spPr>
          <a:xfrm>
            <a:off x="200865" y="2036983"/>
            <a:ext cx="1159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K♠ 8♠ 3♠  A♥ D♥ 9♥ 8♥ 6♥ 4♥ A♣ 5♣ 2♣ 10♦</a:t>
            </a:r>
          </a:p>
        </p:txBody>
      </p:sp>
    </p:spTree>
    <p:extLst>
      <p:ext uri="{BB962C8B-B14F-4D97-AF65-F5344CB8AC3E}">
        <p14:creationId xmlns:p14="http://schemas.microsoft.com/office/powerpoint/2010/main" val="421167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D5113D3-1DB3-4792-8355-E2229BE75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48"/>
          <a:stretch/>
        </p:blipFill>
        <p:spPr>
          <a:xfrm>
            <a:off x="2179023" y="0"/>
            <a:ext cx="6964977" cy="67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0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DC3D27F-701E-40A9-BF83-85C353D8F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924"/>
          <a:stretch/>
        </p:blipFill>
        <p:spPr>
          <a:xfrm>
            <a:off x="1947773" y="156410"/>
            <a:ext cx="7923232" cy="65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95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44</Words>
  <Application>Microsoft Office PowerPoint</Application>
  <PresentationFormat>Širokozaslonsko</PresentationFormat>
  <Paragraphs>5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janez.cernilec@sckr.si</dc:creator>
  <cp:lastModifiedBy>janez.cernilec@sckr.si</cp:lastModifiedBy>
  <cp:revision>8</cp:revision>
  <dcterms:created xsi:type="dcterms:W3CDTF">2024-12-07T08:39:11Z</dcterms:created>
  <dcterms:modified xsi:type="dcterms:W3CDTF">2024-12-07T09:03:22Z</dcterms:modified>
</cp:coreProperties>
</file>