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72E8A7-6FCC-3A27-4947-9FBE50CAC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D635F14-E983-A3AA-30A1-2AA46B6D98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ACACC6F-C182-778C-5446-28C75BB7F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29D1683-B293-2223-29D0-37D8EA9A4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7935C59-A994-1AFF-75DB-BB62FF9CF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293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88DBE5-0492-A547-0B8E-ECEBCE3CD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41C4F97-7E78-B9BA-B6A1-FFF328269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37281A1-B126-68EB-587E-53A68B9BA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5BE7F63-E5BF-94D8-21E0-906B13EA4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3AA7A6F-A8F2-FC07-1E85-1808BD562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0278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3C40D4C3-C1BA-5216-3F7F-FDFC4E8969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D6F6375-EDB6-B365-E168-83AAA53FF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00981F2-D85F-87C8-1DC2-DF5DF1FFA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3092DF0-9A33-F197-1C8B-3638B61C3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325F490-1322-20AB-8232-8140018E8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634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C0B337-E47F-4A6D-6F3C-C6E42FE5B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005C721-651F-D15A-9B6B-D3F34CBCA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A856723-AFF9-67C8-E028-2D908C8BC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1564D2F-DD04-7A6C-ACD6-3C82501ED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6A33400-0F62-26D9-1BEE-3114697F1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106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D778D1-D696-21F4-9543-97BBAC2C4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FAA48CD-F149-E051-64F2-68FEAE0A9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25CB2CF-D16D-6CC1-B3F4-FDE550A30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484CE59-2012-C2C9-A5CD-0D37242D9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4258474-ACC4-E3E9-A7CE-156684D37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591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1BFEEE-1CD3-3CB6-7870-4446EDBA8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BF6ABC0-DDA9-D6F9-518A-8BAA428465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A4C73B0-4DE4-CDE8-2993-8B1B1B4B7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26ADAAD-D5AF-81AC-35A2-C803C6599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C6E2868-D918-95D8-D4AB-8B8BD7087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0C34EE4-3891-F6C1-599D-C657AE05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6293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3E694C-D00B-A973-E58B-058B72A1A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E142420-AB76-9B2D-2C9C-4B0ECE2FC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7AF3B8B-8C60-7098-1F90-4E27B82EF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D2DEF39A-8822-C2AD-BA10-E5B9DE0B8E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9BCE6F68-47F4-84B3-3A7D-196F6C8882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DACC6561-FFAB-6038-A076-9444512DC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2BCC27CA-D30E-384B-D7B5-AE380453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1C003E4E-C3C9-9779-E3DE-118CE4F2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4711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A5FE04-3AFE-D96D-E8D6-74DA84795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0C6E7120-A71C-5A78-A7DB-FC12C1A4B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9192946A-DADB-0AD5-0EAF-434016E2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99B1304A-0D20-4DAB-8AD4-37882B634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100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FE79C5F5-73C5-4D23-6D8D-038F9791D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3B52120-1BD1-A022-5998-3605B73C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EED79FE-7F33-71BC-411C-4A4251DAC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9083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E7EFC8-E0A1-B89B-F0B1-8F009233B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6BA77A4-4BC6-563C-CF68-FC2B182B9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56F7B97-A35D-B27D-7852-F1B0BFBD7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A32A8FF-2D82-DC07-22B2-6EB758517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E6A15D1-B653-ABA4-53CD-A210AE512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2E3E937-76A1-D6C4-D1C6-35E82D04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3636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585BD9-0C33-9D96-AFDB-33F72BD63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72E667D8-80FE-F48F-FB68-835EC30A3C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57E5199-EB4E-FFB4-E551-8903820614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CBB6766-AE90-77D4-86A0-02CC060FE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75B4DF4-9F25-2093-913B-C3EF48696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74365AE-A75C-5990-FA03-482F4B6E8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457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6CC0D3AE-AB58-AF6E-5603-AD5C12685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D743093-6CE6-7BD7-3407-B230E8F91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17D966A-C278-EA54-806C-BE117D87E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336B64-89E4-452F-9C51-DC96807C47DF}" type="datetimeFigureOut">
              <a:rPr lang="sl-SI" smtClean="0"/>
              <a:t>2. 01. 2026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660D965-F1C2-DE04-B0FC-7D2CF41887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1CC6413-3FD5-31C2-B77C-DD654E9C0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9F65B8-C495-489D-9A61-FF13E507A0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4905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ecajbridza.splet.arnes.si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D223A974-2437-AF49-62C7-05CC9E7B5ABC}"/>
              </a:ext>
            </a:extLst>
          </p:cNvPr>
          <p:cNvSpPr txBox="1"/>
          <p:nvPr/>
        </p:nvSpPr>
        <p:spPr>
          <a:xfrm>
            <a:off x="1420633" y="2867757"/>
            <a:ext cx="93507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600" b="1" dirty="0"/>
              <a:t>ORGANIZACIJA TEČAJEV MINIBRIDŽA ZA SLOVENSKA UČNA PODJETJA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0134BD8-AEC8-9235-CBF6-AB1041E3FC68}"/>
              </a:ext>
            </a:extLst>
          </p:cNvPr>
          <p:cNvSpPr txBox="1"/>
          <p:nvPr/>
        </p:nvSpPr>
        <p:spPr>
          <a:xfrm>
            <a:off x="3798072" y="5249848"/>
            <a:ext cx="4595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PRIPRAVIL: UP TADO, D.O.O.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F16E639-65B9-BFE6-97C1-71B748F28630}"/>
              </a:ext>
            </a:extLst>
          </p:cNvPr>
          <p:cNvSpPr txBox="1"/>
          <p:nvPr/>
        </p:nvSpPr>
        <p:spPr>
          <a:xfrm>
            <a:off x="4933121" y="6125232"/>
            <a:ext cx="2270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JANUAR 2026</a:t>
            </a:r>
          </a:p>
        </p:txBody>
      </p:sp>
      <p:pic>
        <p:nvPicPr>
          <p:cNvPr id="8" name="Slika 7" descr="Slika, ki vsebuje besede besedilo, pisava, grafika, logotip&#10;&#10;Vsebina, ustvarjena z umetno inteligenco, morda ni pravilna.">
            <a:extLst>
              <a:ext uri="{FF2B5EF4-FFF2-40B4-BE49-F238E27FC236}">
                <a16:creationId xmlns:a16="http://schemas.microsoft.com/office/drawing/2014/main" id="{D11CE007-312C-6BBE-F374-E86B057FFC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5598" y="295432"/>
            <a:ext cx="2100801" cy="12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448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AE687087-65B1-7A70-2DEF-DD69B87689C6}"/>
              </a:ext>
            </a:extLst>
          </p:cNvPr>
          <p:cNvSpPr txBox="1"/>
          <p:nvPr/>
        </p:nvSpPr>
        <p:spPr>
          <a:xfrm>
            <a:off x="1184744" y="699715"/>
            <a:ext cx="10137913" cy="4628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Tveganja in upravljanje kakovosti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Tveganja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Nizka vključenost učnih podjetij.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Omejena dostopnost digitalnih orodij.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Mitigacija</a:t>
            </a: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(zmanjševanje tveganj ali negativnih učinkov)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Ponudba pilotnih (poskusnih) delavnic.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Personalizirana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podpora pri izvajanju.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Redna povratna informacija udeležencev.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Merila uspeha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Število udeležencev v tečaju iz različnih učnih podjetij.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Zadovoljstvo udeležencev (ankete).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Število organiziranih minibridž dogodkov ali tekmovanj.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449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AE687087-65B1-7A70-2DEF-DD69B87689C6}"/>
              </a:ext>
            </a:extLst>
          </p:cNvPr>
          <p:cNvSpPr txBox="1"/>
          <p:nvPr/>
        </p:nvSpPr>
        <p:spPr>
          <a:xfrm>
            <a:off x="1184744" y="699715"/>
            <a:ext cx="10137913" cy="5660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Povzetek projekta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Ime projekta: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Organizacija tečajev minibridža za slovenska učna podjetja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Ponudnik: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UP Tado, d.o.o., Srednja ekonomska, storitvena in gradbena šola, Cesta Staneta Žagarja 33, ŠC Kranj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Cilji: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seznaniti dijake z bridžem </a:t>
            </a:r>
            <a:r>
              <a:rPr lang="sl-SI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miselna igra s kartami);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jih poučevati; 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z njimi igrati minibridž; 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razvijati njihovo strateško razmišljanje; 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povezovati učna podjetja med seboj (tekmovanja, skupne aktivnosti …).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Vrednost za učna podjetja:</a:t>
            </a:r>
            <a:br>
              <a:rPr lang="sl-SI" b="1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b="1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Razvijanje poslovnih kompetenc (izobraževanje, trening, vodenje projektov).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Aktivno vključevanje dijakov v poučevanje, organizacijo in trženje storitve.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Izboljšanje predstavitve učnih podjetij na sejmih CUPS.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Povezovanje s širšo skupnostjo in trgom (dijaki, starši, lokalna skupnost …).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25623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AE687087-65B1-7A70-2DEF-DD69B87689C6}"/>
              </a:ext>
            </a:extLst>
          </p:cNvPr>
          <p:cNvSpPr txBox="1"/>
          <p:nvPr/>
        </p:nvSpPr>
        <p:spPr>
          <a:xfrm>
            <a:off x="1176793" y="532738"/>
            <a:ext cx="10137913" cy="4524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Opis tečaja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2.1 Kaj je minibridž?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poenostavljena oblika bridža (primerna za začetnike)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Glavne značilnosti: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omejena licitacija;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odigravanje kart v borbi za vzetke (štihe);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primeren za vse starostne skupine (dijaki, učitelji, družine).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2.2 Kaj vključuje tečaj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uvod v minibridž: predstavitev bridža in minibridža;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pravila minibridža: kako se igra, določanje točk, kontrakti</a:t>
            </a:r>
            <a:r>
              <a:rPr lang="sl-SI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…;</a:t>
            </a:r>
            <a:br>
              <a:rPr lang="sl-SI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raktične vaje (MS PowerPoint, Excel, namizna aplikacija Wbridge5, spletna platforma BBO, igranje bridža »v živo« ...);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Analiza primerov (praktično štetje točk, izbira kontraktov, učenje logike igre …).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217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AE687087-65B1-7A70-2DEF-DD69B87689C6}"/>
              </a:ext>
            </a:extLst>
          </p:cNvPr>
          <p:cNvSpPr txBox="1"/>
          <p:nvPr/>
        </p:nvSpPr>
        <p:spPr>
          <a:xfrm>
            <a:off x="1184744" y="699715"/>
            <a:ext cx="10137913" cy="303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Vizija in poslanstvo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Vizija: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Postati eden najbolj prepoznavnih učnih produktov med učnimi podjetji v Sloveniji, ki prinaša znanje, zabavo in medsebojno tekmovalnost preko </a:t>
            </a:r>
            <a:r>
              <a:rPr lang="sl-SI" sz="18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kartne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igre.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Poslanstvo: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Spodbujati strateško razmišljanje in sodelovanje med dijaki.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Razvijati podjetniške kompetence pri dijakih (organizacija storitve, marketing, prodaja, poučevanje …).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Povezati učna podjetja skozi tekmovanja in skupne dogodke.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17176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AE687087-65B1-7A70-2DEF-DD69B87689C6}"/>
              </a:ext>
            </a:extLst>
          </p:cNvPr>
          <p:cNvSpPr txBox="1"/>
          <p:nvPr/>
        </p:nvSpPr>
        <p:spPr>
          <a:xfrm>
            <a:off x="1184744" y="699715"/>
            <a:ext cx="10137913" cy="3785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Analiza trga in ciljne skupine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Ciljna skupina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Slovenska učna podjetja (CUPS), ki iščejo inovativne izobraževalne produkte.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Dijaki v srednjih šolah, ki iščejo dodatne izzive.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Mentorji in učitelji, ki želijo vključiti minibridž v učni proces.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Lokalne skupnosti in starši kot potencialni udeleženci tečajev ali dogodkov.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Povpraševanje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Trend rasti interesov za strateške igre in poučne vsebine v času digitalnega učenja. 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Potrebe po razvojnih kompetencah (logično mišljenje, komuniciranje, sodelovanje).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Minibridž omogoča vključevanje velikega števila začetnikov (ne vključuje celotne licitacije).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558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AE687087-65B1-7A70-2DEF-DD69B87689C6}"/>
              </a:ext>
            </a:extLst>
          </p:cNvPr>
          <p:cNvSpPr txBox="1"/>
          <p:nvPr/>
        </p:nvSpPr>
        <p:spPr>
          <a:xfrm>
            <a:off x="1184744" y="699715"/>
            <a:ext cx="10137913" cy="3887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Izvedba programa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5.1 Načini izvedbe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Delavnice v učnem podjetju (»v živo« ali preko spletnih okolij).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Samostojno učenje z gradivi (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https://tecajbridza.splet.arnes.si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ki se nadgradijo z vajami in primeri.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sl-SI" sz="18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offline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kombinacija (dijaki rešujejo predvidene naloge).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5.2 Struktura tečaja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Uvod v minibridž (zakaj in kako).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Pravila igre (deljenje kart, razvrščanje kart glede na barve v roki in na mizi, štetje točk, kontrakti, evidentiranje vzetkov ali štihov ..).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Praktične naloge (igranje »v živo« in s pomočjo aplikacij …)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Mini turnir ali tekmovanje učnih podjetij.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850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AE687087-65B1-7A70-2DEF-DD69B87689C6}"/>
              </a:ext>
            </a:extLst>
          </p:cNvPr>
          <p:cNvSpPr txBox="1"/>
          <p:nvPr/>
        </p:nvSpPr>
        <p:spPr>
          <a:xfrm>
            <a:off x="1184744" y="699715"/>
            <a:ext cx="10137913" cy="2089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Trženje in promocija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6.1 Promocijske strategije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Predstavitev na CUPS marketu (produkt učenja bridža in minibridža kot storitve učnega podjetja).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Spletna promocija (objave na socialnih omrežjih, spletnih straneh učnih podjetij in e-poštni marketing).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Sodelovanje med učnimi podjetji (izmenjava izkušenj, skupna tekmovanja ali predstavitve).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Mentorji kot ambasadorji, ki spodbujajo vključevanje tečaja v učni proces.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54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AE687087-65B1-7A70-2DEF-DD69B87689C6}"/>
              </a:ext>
            </a:extLst>
          </p:cNvPr>
          <p:cNvSpPr txBox="1"/>
          <p:nvPr/>
        </p:nvSpPr>
        <p:spPr>
          <a:xfrm>
            <a:off x="1184744" y="699715"/>
            <a:ext cx="10137913" cy="3148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Financiranje in cenovna strategija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Prihodki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Prodaja tečaja v obliki paketov (npr. osnovni, razširjeni).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Organizacija tekmovanj kot storitev za učna podjetja.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Partnerstva s šolami ali lokalnimi organizacijami v obliki sodelovanje pri dogodkih.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Stroški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Priprava in nadgradnja učnih vsebin.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Stroški mentorjev in organizatorjev.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Marketinški stroški.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160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AE687087-65B1-7A70-2DEF-DD69B87689C6}"/>
              </a:ext>
            </a:extLst>
          </p:cNvPr>
          <p:cNvSpPr txBox="1"/>
          <p:nvPr/>
        </p:nvSpPr>
        <p:spPr>
          <a:xfrm>
            <a:off x="1184744" y="699715"/>
            <a:ext cx="10137913" cy="3148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Financiranje in cenovna strategija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Prihodki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Prodaja tečaja v obliki paketov (npr. osnovni, razširjeni).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Organizacija tekmovanj kot storitev za učna podjetja.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Partnerstva s šolami ali lokalnimi organizacijami v obliki sodelovanje pri dogodkih.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Stroški</a:t>
            </a:r>
            <a:b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Priprava in nadgradnja učnih vsebin.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Stroški mentorjev in organizatorjev.</a:t>
            </a:r>
            <a:b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Marketinški stroški.</a:t>
            </a:r>
            <a:endParaRPr lang="sl-S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47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876</Words>
  <Application>Microsoft Office PowerPoint</Application>
  <PresentationFormat>Širokozaslonsko</PresentationFormat>
  <Paragraphs>35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Šola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Jano</dc:creator>
  <cp:lastModifiedBy>Jano</cp:lastModifiedBy>
  <cp:revision>6</cp:revision>
  <dcterms:created xsi:type="dcterms:W3CDTF">2026-01-02T08:50:35Z</dcterms:created>
  <dcterms:modified xsi:type="dcterms:W3CDTF">2026-01-02T09:37:16Z</dcterms:modified>
</cp:coreProperties>
</file>