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0" r:id="rId5"/>
    <p:sldId id="261" r:id="rId6"/>
    <p:sldId id="262" r:id="rId7"/>
    <p:sldId id="258" r:id="rId8"/>
    <p:sldId id="259" r:id="rId9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96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908A999-F185-4700-823C-7B00ADF071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8A9F8007-A4E1-4164-8FD5-166BF8FBCB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C9EC9967-1F39-406D-9B96-2764126F56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F15E5-FC46-4573-B858-5EE2554790D5}" type="datetimeFigureOut">
              <a:rPr lang="sl-SI" smtClean="0"/>
              <a:t>10. 12. 2023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381FEF99-21E6-4885-A02C-DF4D35FE6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0792DC71-0633-4C05-A58B-E823A9E03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CD9BC-9553-405B-8A44-D117F5E89B3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99589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CF3DCD0-58FF-4D22-9E8B-887578350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786BFB8A-FEBF-46A1-8328-61271D5EF9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B8F672DC-44F1-4530-AE02-709FC057D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F15E5-FC46-4573-B858-5EE2554790D5}" type="datetimeFigureOut">
              <a:rPr lang="sl-SI" smtClean="0"/>
              <a:t>10. 12. 2023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2C154576-D823-4AD7-8C35-9A2E0E8744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ED6246EA-D914-49EC-A6C4-6320E1E93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CD9BC-9553-405B-8A44-D117F5E89B3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19069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C581EF73-CC9D-422D-8D63-2A71685B14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75F9FC8F-F7FB-403E-B3EA-E162C5F8B2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9B0ED560-F508-40B1-A5D7-BD8F22843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F15E5-FC46-4573-B858-5EE2554790D5}" type="datetimeFigureOut">
              <a:rPr lang="sl-SI" smtClean="0"/>
              <a:t>10. 12. 2023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B81D0F86-FBCE-4617-8408-4E4F99FF7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8319B6EE-B775-4FE3-820F-AA3A56CAC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CD9BC-9553-405B-8A44-D117F5E89B3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48010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66017EC-53E4-4DC1-B59E-FCE46908A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22BE9BC6-403E-406C-84DB-275B0A73B6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21E74ABD-3517-4487-B77D-394F808DC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F15E5-FC46-4573-B858-5EE2554790D5}" type="datetimeFigureOut">
              <a:rPr lang="sl-SI" smtClean="0"/>
              <a:t>10. 12. 2023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EF2434D0-52E7-4480-A524-8D1C8FAFF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3C7CC510-61C1-41CF-8AB6-6CF747104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CD9BC-9553-405B-8A44-D117F5E89B3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71404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5B8749C-18DB-459E-A959-C794CD9D1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C3F09D88-8C3D-4E1A-8095-B6CC1B2197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A49DDFED-FD28-4732-8CA4-B2FC71D62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F15E5-FC46-4573-B858-5EE2554790D5}" type="datetimeFigureOut">
              <a:rPr lang="sl-SI" smtClean="0"/>
              <a:t>10. 12. 2023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172262D9-47A7-47AE-A90A-B844941D4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91C9DD97-F11F-43D2-B885-02125EC75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CD9BC-9553-405B-8A44-D117F5E89B3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64843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AB71ABB-F65C-42B1-8F4D-A9A3C69FA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9732518A-8D83-45C3-9662-94434E033F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389CF268-90BF-4413-B2A2-661E463F34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7B6C3623-F8B8-4331-974D-A7E3F71CB3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F15E5-FC46-4573-B858-5EE2554790D5}" type="datetimeFigureOut">
              <a:rPr lang="sl-SI" smtClean="0"/>
              <a:t>10. 12. 2023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2E6B2573-FF72-4A64-BD18-510BF26E5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86DB0DCD-C59E-4E75-9DB0-E1924A226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CD9BC-9553-405B-8A44-D117F5E89B3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1138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3490BEE-9221-44F9-80A1-EE924078A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7B2197B1-9B0F-4188-ABA4-FD552860BE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5F2FDA65-39C1-40DE-B2AD-97C2BAC4DF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094D9ED7-A298-4057-A4C1-AF7A37A99E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F63A3A78-F9F0-4C65-A906-A3040F0C6C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E83E25C0-40B3-4AF1-88FD-AA8DCB77C5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F15E5-FC46-4573-B858-5EE2554790D5}" type="datetimeFigureOut">
              <a:rPr lang="sl-SI" smtClean="0"/>
              <a:t>10. 12. 2023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4CA037FA-AAD7-4D3C-96A8-BC4DF09D3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912FEBCF-2021-4B17-A108-1AE239921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CD9BC-9553-405B-8A44-D117F5E89B3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36308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FB559DF-FBEC-498C-9D61-349A0F84F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5865FB4B-5458-41EB-8E53-56F072FAE5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F15E5-FC46-4573-B858-5EE2554790D5}" type="datetimeFigureOut">
              <a:rPr lang="sl-SI" smtClean="0"/>
              <a:t>10. 12. 2023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786DCB91-EE5E-4F09-945E-CA75E6EB3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D99CD28B-0977-4C2F-B452-4BB03A16F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CD9BC-9553-405B-8A44-D117F5E89B3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7505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16C8F23E-94CD-43B8-9E8C-5F1B1B0977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F15E5-FC46-4573-B858-5EE2554790D5}" type="datetimeFigureOut">
              <a:rPr lang="sl-SI" smtClean="0"/>
              <a:t>10. 12. 2023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E1AA4439-058A-4050-9D7F-633D88EAD8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0AC630E6-2D26-4E19-B007-63A39BD23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CD9BC-9553-405B-8A44-D117F5E89B3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07819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B412E5E-9164-4C4B-BF26-BBABBC0F8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5EC0ED9A-4634-4BE5-87A2-BC66CFF589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0038C9DC-F4FB-47CC-A69A-0E989BF359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062526F1-98CA-4608-B311-5F8C549F5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F15E5-FC46-4573-B858-5EE2554790D5}" type="datetimeFigureOut">
              <a:rPr lang="sl-SI" smtClean="0"/>
              <a:t>10. 12. 2023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14233ED5-5294-41B5-96AC-77291E55D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0D6D5C33-2598-4160-BD62-A2619BA52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CD9BC-9553-405B-8A44-D117F5E89B3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71314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6B7FD73-E556-4F54-9AF2-5242864E50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A799EBF0-6126-440F-B92E-57E4D38EAF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AFB88C09-67A1-4B9B-94C6-753C619945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CE5A10A9-2A6C-4B0C-9BAA-947E69B9C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F15E5-FC46-4573-B858-5EE2554790D5}" type="datetimeFigureOut">
              <a:rPr lang="sl-SI" smtClean="0"/>
              <a:t>10. 12. 2023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F44340B3-D20E-45E9-86F5-131E2C2FB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1E6D2CB4-881C-4302-819F-55BE4E9D3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CD9BC-9553-405B-8A44-D117F5E89B3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4730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C2047E74-F315-4DD0-B208-8FE8C7828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DE0039D2-5FFF-49D1-A257-DC275F38B4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A22F9958-031F-43FB-B974-03D0BDD545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5F15E5-FC46-4573-B858-5EE2554790D5}" type="datetimeFigureOut">
              <a:rPr lang="sl-SI" smtClean="0"/>
              <a:t>10. 12. 2023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9AA3F25E-616C-4E23-95AF-A128D65C8A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8FCB2535-6ADB-41D3-B3AB-240068C222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DCD9BC-9553-405B-8A44-D117F5E89B3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08133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merkur.si/snezna-freza-al-ko-snowline-760-4-te-led/?gad_source=1&amp;gclid=Cj0KCQiA4NWrBhD-ARIsAFCKwWuqB5erLvldae3L_h3fkbL0_iBw53zV2JRel9hjyWuY_dVBHp98MdcaAnPJEALw_wcB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sesgs.si/dokumenti/snezna-freza-101223.pdf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5nK_Dl8fu3c?si=28MhwKKiPoxmafr4" TargetMode="External"/><Relationship Id="rId2" Type="http://schemas.openxmlformats.org/officeDocument/2006/relationships/hyperlink" Target="https://youtu.be/e8Ci1LJREOg?si=lYw11MHo-oqVPVPh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hlinkClick r:id="rId2"/>
            <a:extLst>
              <a:ext uri="{FF2B5EF4-FFF2-40B4-BE49-F238E27FC236}">
                <a16:creationId xmlns:a16="http://schemas.microsoft.com/office/drawing/2014/main" id="{C0BE3FC7-47C7-4DAB-8445-AD2762C788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0378" y="960752"/>
            <a:ext cx="8931243" cy="5728805"/>
          </a:xfrm>
          <a:prstGeom prst="rect">
            <a:avLst/>
          </a:prstGeom>
        </p:spPr>
      </p:pic>
      <p:sp>
        <p:nvSpPr>
          <p:cNvPr id="6" name="PoljeZBesedilom 5">
            <a:extLst>
              <a:ext uri="{FF2B5EF4-FFF2-40B4-BE49-F238E27FC236}">
                <a16:creationId xmlns:a16="http://schemas.microsoft.com/office/drawing/2014/main" id="{8EA80FDA-025C-4E55-8220-CF35162B03FC}"/>
              </a:ext>
            </a:extLst>
          </p:cNvPr>
          <p:cNvSpPr txBox="1"/>
          <p:nvPr/>
        </p:nvSpPr>
        <p:spPr>
          <a:xfrm>
            <a:off x="1179095" y="168443"/>
            <a:ext cx="103070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600" dirty="0"/>
              <a:t>Snežna freza Al-ko </a:t>
            </a:r>
            <a:r>
              <a:rPr lang="sl-SI" sz="3600" dirty="0" err="1"/>
              <a:t>snowline</a:t>
            </a:r>
            <a:r>
              <a:rPr lang="sl-SI" sz="3600" dirty="0"/>
              <a:t> 760.4 TE LED </a:t>
            </a:r>
            <a:r>
              <a:rPr lang="sl-SI" sz="3600" dirty="0">
                <a:hlinkClick r:id="rId4"/>
              </a:rPr>
              <a:t>navodila</a:t>
            </a:r>
            <a:endParaRPr lang="sl-SI" sz="3600" dirty="0"/>
          </a:p>
        </p:txBody>
      </p:sp>
    </p:spTree>
    <p:extLst>
      <p:ext uri="{BB962C8B-B14F-4D97-AF65-F5344CB8AC3E}">
        <p14:creationId xmlns:p14="http://schemas.microsoft.com/office/powerpoint/2010/main" val="6925696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9875B56E-9419-4FCC-BD53-693DD656BD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322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43368926-63D6-4832-8982-7EA496293F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7909" y="22860"/>
            <a:ext cx="4357116" cy="6835140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75615524-1EB5-452E-9B6F-C69EBE38B3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5166"/>
            <a:ext cx="4233672" cy="6487668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8DECBE19-645E-4F78-A453-C62F6A5CA0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6770" y="22860"/>
            <a:ext cx="40211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6762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>
            <a:extLst>
              <a:ext uri="{FF2B5EF4-FFF2-40B4-BE49-F238E27FC236}">
                <a16:creationId xmlns:a16="http://schemas.microsoft.com/office/drawing/2014/main" id="{AEFA2878-C69A-49FA-8CE9-E89BE534F564}"/>
              </a:ext>
            </a:extLst>
          </p:cNvPr>
          <p:cNvSpPr txBox="1"/>
          <p:nvPr/>
        </p:nvSpPr>
        <p:spPr>
          <a:xfrm>
            <a:off x="1251284" y="890337"/>
            <a:ext cx="939265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YOUTUBE</a:t>
            </a:r>
          </a:p>
          <a:p>
            <a:endParaRPr lang="sl-SI" dirty="0"/>
          </a:p>
          <a:p>
            <a:r>
              <a:rPr lang="sl-SI" dirty="0">
                <a:hlinkClick r:id="rId2"/>
              </a:rPr>
              <a:t>https://youtu.be/e8Ci1LJREOg?si=lYw11MHo-oqVPVPh</a:t>
            </a:r>
            <a:endParaRPr lang="sl-SI" dirty="0"/>
          </a:p>
          <a:p>
            <a:endParaRPr lang="sl-SI" dirty="0"/>
          </a:p>
          <a:p>
            <a:r>
              <a:rPr lang="sl-SI" dirty="0">
                <a:hlinkClick r:id="rId3"/>
              </a:rPr>
              <a:t>https://youtu.be/5nK_Dl8fu3c?si=28MhwKKiPoxmafr4</a:t>
            </a:r>
            <a:endParaRPr lang="sl-SI" dirty="0"/>
          </a:p>
          <a:p>
            <a:endParaRPr lang="sl-SI" dirty="0"/>
          </a:p>
          <a:p>
            <a:r>
              <a:rPr lang="sl-SI" dirty="0"/>
              <a:t>https://youtu.be/Zx8_JQBvnxc?si=MSzYtpbfCSNTpQgK&amp;t=211</a:t>
            </a:r>
          </a:p>
          <a:p>
            <a:endParaRPr lang="sl-SI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701589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62B704D1-B6AC-4B96-B0B9-5F0341BF81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35" y="0"/>
            <a:ext cx="121347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9405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0A4F5B24-2B34-4D15-8C90-9C4DE63050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2464"/>
            <a:ext cx="12192000" cy="6613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8178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E3ACDAE3-1668-436A-9353-688965416F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8087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5CA8AB38-2BF9-4604-B354-B942575032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5282" y="304800"/>
            <a:ext cx="4240655" cy="6093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299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50</Words>
  <Application>Microsoft Office PowerPoint</Application>
  <PresentationFormat>Širokozaslonsko</PresentationFormat>
  <Paragraphs>8</Paragraphs>
  <Slides>8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Officeova tema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janez.cernilec@sckr.si</dc:creator>
  <cp:lastModifiedBy>janez.cernilec@sckr.si</cp:lastModifiedBy>
  <cp:revision>7</cp:revision>
  <dcterms:created xsi:type="dcterms:W3CDTF">2023-12-10T20:42:25Z</dcterms:created>
  <dcterms:modified xsi:type="dcterms:W3CDTF">2023-12-10T21:25:42Z</dcterms:modified>
</cp:coreProperties>
</file>