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59" r:id="rId3"/>
    <p:sldId id="256" r:id="rId4"/>
    <p:sldId id="257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0691813" cy="7559675"/>
  <p:notesSz cx="6858000" cy="9144000"/>
  <p:defaultTextStyle>
    <a:defPPr>
      <a:defRPr lang="sl-SI"/>
    </a:defPPr>
    <a:lvl1pPr marL="0" algn="l" defTabSz="668884" rtl="0" eaLnBrk="1" latinLnBrk="0" hangingPunct="1">
      <a:defRPr sz="1317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1317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1317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1317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1317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1317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1317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1317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1317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5541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5042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02025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7103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2320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21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2264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790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2238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2728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4996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DA482-4BB7-4DC5-B959-D9D91C31F0B3}" type="datetimeFigureOut">
              <a:rPr lang="sl-SI" smtClean="0"/>
              <a:t>2.9.2016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A4FBF-8796-4A2B-8A0B-EEFDEFF392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901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41" y="1341240"/>
            <a:ext cx="9335163" cy="57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6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4216138" y="103696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NEPRAVILNO</a:t>
            </a:r>
            <a:endParaRPr lang="sl-SI" sz="3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290" y="945658"/>
            <a:ext cx="8878013" cy="638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6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4216138" y="103696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NEPRAVILNO</a:t>
            </a:r>
            <a:endParaRPr lang="sl-SI" sz="36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936" y="1076455"/>
            <a:ext cx="801052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4216138" y="103696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PRAVILNO</a:t>
            </a:r>
            <a:endParaRPr lang="sl-SI" sz="3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l="1033"/>
          <a:stretch/>
        </p:blipFill>
        <p:spPr>
          <a:xfrm>
            <a:off x="1414021" y="798512"/>
            <a:ext cx="7946672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4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4216138" y="103696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NEPRAVILNO</a:t>
            </a:r>
            <a:endParaRPr lang="sl-SI" sz="36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997" y="1161296"/>
            <a:ext cx="802957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3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9805" y="1168613"/>
            <a:ext cx="7672044" cy="5683726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4159577" y="235671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PRAVILNO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112551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_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552" y="1332985"/>
            <a:ext cx="7400550" cy="548259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4159577" y="235671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NEPRAVILNO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83966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_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4187" y="1687088"/>
            <a:ext cx="6998920" cy="5185052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4159577" y="235671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PRAVILNO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7020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_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4698" y="1621100"/>
            <a:ext cx="6769879" cy="5015370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4159577" y="235671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NEPRAVILNO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24744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_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3931" y="1602557"/>
            <a:ext cx="7536751" cy="5583497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4159577" y="235671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PRAVILNO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418955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4159577" y="235671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NEPRAVILNO</a:t>
            </a:r>
            <a:endParaRPr lang="sl-SI" sz="3600" dirty="0"/>
          </a:p>
        </p:txBody>
      </p:sp>
      <p:pic>
        <p:nvPicPr>
          <p:cNvPr id="3" name="33_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8545" y="1347722"/>
            <a:ext cx="7484882" cy="554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75" y="308269"/>
            <a:ext cx="10043400" cy="63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486" r="575"/>
          <a:stretch/>
        </p:blipFill>
        <p:spPr>
          <a:xfrm>
            <a:off x="711723" y="1141026"/>
            <a:ext cx="9115720" cy="6164747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933333" y="301659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PRAVILNO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16047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3933333" y="301659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NEPRAVILNO</a:t>
            </a:r>
            <a:endParaRPr lang="sl-SI" sz="36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12" y="1084852"/>
            <a:ext cx="9368014" cy="623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3933333" y="301659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PRAVILNO</a:t>
            </a:r>
            <a:endParaRPr lang="sl-SI" sz="36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81" y="1089024"/>
            <a:ext cx="802005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4216138" y="103696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NEPRAVILNO</a:t>
            </a:r>
            <a:endParaRPr lang="sl-SI" sz="36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881" y="841374"/>
            <a:ext cx="802005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4216138" y="103696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NEPRAVILNO</a:t>
            </a:r>
            <a:endParaRPr lang="sl-SI" sz="3600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333" r="1404"/>
          <a:stretch/>
        </p:blipFill>
        <p:spPr>
          <a:xfrm>
            <a:off x="1102935" y="826400"/>
            <a:ext cx="8484125" cy="652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1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4216138" y="103696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PRAVILNO</a:t>
            </a: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973"/>
          <a:stretch/>
        </p:blipFill>
        <p:spPr>
          <a:xfrm>
            <a:off x="1404594" y="808037"/>
            <a:ext cx="79608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/>
          <p:cNvSpPr txBox="1"/>
          <p:nvPr/>
        </p:nvSpPr>
        <p:spPr>
          <a:xfrm>
            <a:off x="4216138" y="103696"/>
            <a:ext cx="267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PRAVILNO</a:t>
            </a:r>
            <a:endParaRPr lang="sl-SI" sz="3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973"/>
          <a:stretch/>
        </p:blipFill>
        <p:spPr>
          <a:xfrm>
            <a:off x="1404594" y="808037"/>
            <a:ext cx="79608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2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17</Words>
  <Application>Microsoft Office PowerPoint</Application>
  <PresentationFormat>Po meri</PresentationFormat>
  <Paragraphs>17</Paragraphs>
  <Slides>19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Janez Cernilec</dc:creator>
  <cp:lastModifiedBy>Janez Cernilec</cp:lastModifiedBy>
  <cp:revision>8</cp:revision>
  <dcterms:created xsi:type="dcterms:W3CDTF">2016-09-02T17:39:39Z</dcterms:created>
  <dcterms:modified xsi:type="dcterms:W3CDTF">2016-09-02T18:46:05Z</dcterms:modified>
</cp:coreProperties>
</file>